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4401800" cy="10801350"/>
  <p:notesSz cx="6858000" cy="9144000"/>
  <p:defaultTextStyle>
    <a:defPPr>
      <a:defRPr lang="es-CO"/>
    </a:defPPr>
    <a:lvl1pPr marL="0" algn="l" defTabSz="164592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1pPr>
    <a:lvl2pPr marL="822960" algn="l" defTabSz="164592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2pPr>
    <a:lvl3pPr marL="1645920" algn="l" defTabSz="164592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3pPr>
    <a:lvl4pPr marL="2468880" algn="l" defTabSz="164592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4pPr>
    <a:lvl5pPr marL="3291840" algn="l" defTabSz="164592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5pPr>
    <a:lvl6pPr marL="4114800" algn="l" defTabSz="164592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6pPr>
    <a:lvl7pPr marL="4937760" algn="l" defTabSz="164592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7pPr>
    <a:lvl8pPr marL="5760720" algn="l" defTabSz="164592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8pPr>
    <a:lvl9pPr marL="6583680" algn="l" defTabSz="164592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3" d="100"/>
          <a:sy n="33" d="100"/>
        </p:scale>
        <p:origin x="-1932" y="-444"/>
      </p:cViewPr>
      <p:guideLst>
        <p:guide orient="horz" pos="3402"/>
        <p:guide pos="45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CCA257-E939-4F73-8B26-E2B8573D77CD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748D5E9E-6CF9-441E-812D-05DC339EC45B}">
      <dgm:prSet phldrT="[Texto]" custT="1"/>
      <dgm:spPr/>
      <dgm:t>
        <a:bodyPr/>
        <a:lstStyle/>
        <a:p>
          <a:r>
            <a:rPr lang="es-CO" sz="1200" dirty="0" smtClean="0"/>
            <a:t>PEDRO PARAMO</a:t>
          </a:r>
          <a:endParaRPr lang="es-CO" sz="1200" dirty="0"/>
        </a:p>
      </dgm:t>
    </dgm:pt>
    <dgm:pt modelId="{F9D6CA88-90E1-4222-8E08-E0120D62EA2F}" type="parTrans" cxnId="{0D2087B6-93B7-4C63-9E89-B30C6893B4D1}">
      <dgm:prSet/>
      <dgm:spPr/>
      <dgm:t>
        <a:bodyPr/>
        <a:lstStyle/>
        <a:p>
          <a:endParaRPr lang="es-CO"/>
        </a:p>
      </dgm:t>
    </dgm:pt>
    <dgm:pt modelId="{9105C7A5-ACCE-46CB-AA2F-7D7DDE34C5C4}" type="sibTrans" cxnId="{0D2087B6-93B7-4C63-9E89-B30C6893B4D1}">
      <dgm:prSet/>
      <dgm:spPr/>
      <dgm:t>
        <a:bodyPr/>
        <a:lstStyle/>
        <a:p>
          <a:endParaRPr lang="es-CO"/>
        </a:p>
      </dgm:t>
    </dgm:pt>
    <dgm:pt modelId="{DCE3C858-596C-4535-B128-C4ECBB1390C0}">
      <dgm:prSet phldrT="[Texto]" custT="1"/>
      <dgm:spPr>
        <a:solidFill>
          <a:schemeClr val="accent2"/>
        </a:solidFill>
      </dgm:spPr>
      <dgm:t>
        <a:bodyPr/>
        <a:lstStyle/>
        <a:p>
          <a:r>
            <a:rPr lang="es-CO" sz="1200" dirty="0" smtClean="0"/>
            <a:t>OPONEN</a:t>
          </a:r>
          <a:endParaRPr lang="es-CO" sz="1200" dirty="0"/>
        </a:p>
      </dgm:t>
    </dgm:pt>
    <dgm:pt modelId="{A23A3AB1-022A-4FAA-87D7-2F5AA3644ED1}" type="parTrans" cxnId="{BB7BEA0C-7FFE-4B35-B025-28E8859FD681}">
      <dgm:prSet/>
      <dgm:spPr/>
      <dgm:t>
        <a:bodyPr/>
        <a:lstStyle/>
        <a:p>
          <a:endParaRPr lang="es-CO"/>
        </a:p>
      </dgm:t>
    </dgm:pt>
    <dgm:pt modelId="{C6FD011E-E1F6-4D79-BA51-205FDBC0C7F1}" type="sibTrans" cxnId="{BB7BEA0C-7FFE-4B35-B025-28E8859FD681}">
      <dgm:prSet/>
      <dgm:spPr/>
      <dgm:t>
        <a:bodyPr/>
        <a:lstStyle/>
        <a:p>
          <a:endParaRPr lang="es-CO"/>
        </a:p>
      </dgm:t>
    </dgm:pt>
    <dgm:pt modelId="{589487B8-018F-406A-BA9F-AF7C53949809}">
      <dgm:prSet phldrT="[Texto]" custT="1"/>
      <dgm:spPr>
        <a:solidFill>
          <a:schemeClr val="accent2"/>
        </a:solidFill>
      </dgm:spPr>
      <dgm:t>
        <a:bodyPr/>
        <a:lstStyle/>
        <a:p>
          <a:r>
            <a:rPr lang="es-CO" sz="1200" dirty="0" smtClean="0"/>
            <a:t>CONCORDE</a:t>
          </a:r>
          <a:endParaRPr lang="es-CO" sz="1200" dirty="0"/>
        </a:p>
      </dgm:t>
    </dgm:pt>
    <dgm:pt modelId="{8C3BAF95-363D-42A7-9316-B5707DEB29AB}" type="parTrans" cxnId="{24F0FB5B-EFA5-4CDC-831B-4BF62566C3DF}">
      <dgm:prSet/>
      <dgm:spPr/>
      <dgm:t>
        <a:bodyPr/>
        <a:lstStyle/>
        <a:p>
          <a:endParaRPr lang="es-CO"/>
        </a:p>
      </dgm:t>
    </dgm:pt>
    <dgm:pt modelId="{E418C34F-39D7-4CD9-944F-97AA451143DC}" type="sibTrans" cxnId="{24F0FB5B-EFA5-4CDC-831B-4BF62566C3DF}">
      <dgm:prSet/>
      <dgm:spPr/>
      <dgm:t>
        <a:bodyPr/>
        <a:lstStyle/>
        <a:p>
          <a:endParaRPr lang="es-CO"/>
        </a:p>
      </dgm:t>
    </dgm:pt>
    <dgm:pt modelId="{1BDC29DD-5891-4907-9976-B8F6A8DB5B58}">
      <dgm:prSet custT="1"/>
      <dgm:spPr>
        <a:solidFill>
          <a:schemeClr val="accent3"/>
        </a:solidFill>
      </dgm:spPr>
      <dgm:t>
        <a:bodyPr/>
        <a:lstStyle/>
        <a:p>
          <a:r>
            <a:rPr lang="es-CO" sz="1200" dirty="0" smtClean="0"/>
            <a:t>Eduviges </a:t>
          </a:r>
          <a:r>
            <a:rPr lang="es-CO" sz="1200" dirty="0" err="1" smtClean="0"/>
            <a:t>Dyada</a:t>
          </a:r>
          <a:r>
            <a:rPr lang="es-CO" sz="1200" dirty="0" smtClean="0"/>
            <a:t> </a:t>
          </a:r>
          <a:endParaRPr lang="es-CO" sz="1200" dirty="0"/>
        </a:p>
      </dgm:t>
    </dgm:pt>
    <dgm:pt modelId="{07F206F2-A0AA-4681-998F-92473003564E}" type="parTrans" cxnId="{02095131-2DA1-4925-90C5-14BDA6B41D42}">
      <dgm:prSet/>
      <dgm:spPr/>
      <dgm:t>
        <a:bodyPr/>
        <a:lstStyle/>
        <a:p>
          <a:endParaRPr lang="es-CO"/>
        </a:p>
      </dgm:t>
    </dgm:pt>
    <dgm:pt modelId="{DADF7F8D-4948-4539-A3F7-D9296BFFA03E}" type="sibTrans" cxnId="{02095131-2DA1-4925-90C5-14BDA6B41D42}">
      <dgm:prSet/>
      <dgm:spPr/>
      <dgm:t>
        <a:bodyPr/>
        <a:lstStyle/>
        <a:p>
          <a:endParaRPr lang="es-CO"/>
        </a:p>
      </dgm:t>
    </dgm:pt>
    <dgm:pt modelId="{C39D41FC-7E31-407E-BF8E-BC3E830B96F9}">
      <dgm:prSet custT="1"/>
      <dgm:spPr>
        <a:solidFill>
          <a:schemeClr val="accent3"/>
        </a:solidFill>
      </dgm:spPr>
      <dgm:t>
        <a:bodyPr/>
        <a:lstStyle/>
        <a:p>
          <a:r>
            <a:rPr lang="es-CO" sz="1200" dirty="0" smtClean="0"/>
            <a:t>Justina</a:t>
          </a:r>
          <a:endParaRPr lang="es-CO" sz="1200" dirty="0"/>
        </a:p>
      </dgm:t>
    </dgm:pt>
    <dgm:pt modelId="{22317B8E-242C-4A27-94BF-F286C641DAD8}" type="parTrans" cxnId="{A3482BF8-C4C9-4171-A02A-4F73B6DDAC6F}">
      <dgm:prSet/>
      <dgm:spPr/>
      <dgm:t>
        <a:bodyPr/>
        <a:lstStyle/>
        <a:p>
          <a:endParaRPr lang="es-CO"/>
        </a:p>
      </dgm:t>
    </dgm:pt>
    <dgm:pt modelId="{A21F237B-5847-4D24-AC1E-960F6CF85FD4}" type="sibTrans" cxnId="{A3482BF8-C4C9-4171-A02A-4F73B6DDAC6F}">
      <dgm:prSet/>
      <dgm:spPr/>
      <dgm:t>
        <a:bodyPr/>
        <a:lstStyle/>
        <a:p>
          <a:endParaRPr lang="es-CO"/>
        </a:p>
      </dgm:t>
    </dgm:pt>
    <dgm:pt modelId="{6DF569DE-E663-4563-A670-94252CD2E79A}">
      <dgm:prSet custT="1"/>
      <dgm:spPr>
        <a:solidFill>
          <a:schemeClr val="accent3"/>
        </a:solidFill>
      </dgm:spPr>
      <dgm:t>
        <a:bodyPr/>
        <a:lstStyle/>
        <a:p>
          <a:r>
            <a:rPr lang="es-CO" sz="1200" dirty="0" smtClean="0"/>
            <a:t>Susana San Juan</a:t>
          </a:r>
          <a:endParaRPr lang="es-CO" sz="1200" dirty="0"/>
        </a:p>
      </dgm:t>
    </dgm:pt>
    <dgm:pt modelId="{811EBD02-C0CD-4C11-BB2E-7D95F0A1EF77}" type="parTrans" cxnId="{E21388B9-A95B-4E29-BC99-BE41F0C9ED58}">
      <dgm:prSet/>
      <dgm:spPr/>
      <dgm:t>
        <a:bodyPr/>
        <a:lstStyle/>
        <a:p>
          <a:endParaRPr lang="es-CO"/>
        </a:p>
      </dgm:t>
    </dgm:pt>
    <dgm:pt modelId="{469D1EAF-6A8B-4155-82EE-2E1BB67C6DA0}" type="sibTrans" cxnId="{E21388B9-A95B-4E29-BC99-BE41F0C9ED58}">
      <dgm:prSet/>
      <dgm:spPr/>
      <dgm:t>
        <a:bodyPr/>
        <a:lstStyle/>
        <a:p>
          <a:endParaRPr lang="es-CO"/>
        </a:p>
      </dgm:t>
    </dgm:pt>
    <dgm:pt modelId="{2FDC3DF8-9934-4E2A-819E-AFC5030ACEA4}">
      <dgm:prSet custT="1"/>
      <dgm:spPr>
        <a:solidFill>
          <a:schemeClr val="accent3"/>
        </a:solidFill>
      </dgm:spPr>
      <dgm:t>
        <a:bodyPr/>
        <a:lstStyle/>
        <a:p>
          <a:r>
            <a:rPr lang="es-CO" sz="1200" dirty="0" smtClean="0"/>
            <a:t>Juan Preciado</a:t>
          </a:r>
          <a:endParaRPr lang="es-CO" sz="1200" dirty="0"/>
        </a:p>
      </dgm:t>
    </dgm:pt>
    <dgm:pt modelId="{A43C95F0-D4D3-4A0E-B5BC-F5599E065338}" type="parTrans" cxnId="{691CEF54-0D89-4F9C-B3F7-E944BAC0D878}">
      <dgm:prSet/>
      <dgm:spPr/>
      <dgm:t>
        <a:bodyPr/>
        <a:lstStyle/>
        <a:p>
          <a:endParaRPr lang="es-CO"/>
        </a:p>
      </dgm:t>
    </dgm:pt>
    <dgm:pt modelId="{16E46ADB-99F6-4F19-9A36-6DF218F853A5}" type="sibTrans" cxnId="{691CEF54-0D89-4F9C-B3F7-E944BAC0D878}">
      <dgm:prSet/>
      <dgm:spPr/>
      <dgm:t>
        <a:bodyPr/>
        <a:lstStyle/>
        <a:p>
          <a:endParaRPr lang="es-CO"/>
        </a:p>
      </dgm:t>
    </dgm:pt>
    <dgm:pt modelId="{7898CC29-06F5-494F-A044-5DD3516E97EA}">
      <dgm:prSet custT="1"/>
      <dgm:spPr>
        <a:solidFill>
          <a:schemeClr val="accent3"/>
        </a:solidFill>
      </dgm:spPr>
      <dgm:t>
        <a:bodyPr/>
        <a:lstStyle/>
        <a:p>
          <a:r>
            <a:rPr lang="es-CO" sz="1200" dirty="0" smtClean="0"/>
            <a:t>Fulgor </a:t>
          </a:r>
          <a:r>
            <a:rPr lang="es-CO" sz="1200" dirty="0" err="1" smtClean="0"/>
            <a:t>Sedaño</a:t>
          </a:r>
          <a:r>
            <a:rPr lang="es-CO" sz="1200" dirty="0" smtClean="0"/>
            <a:t> </a:t>
          </a:r>
          <a:endParaRPr lang="es-CO" sz="1200" dirty="0"/>
        </a:p>
      </dgm:t>
    </dgm:pt>
    <dgm:pt modelId="{6C887C5B-B8DD-4BA6-A3CA-AB1DAFBB6F78}" type="parTrans" cxnId="{4AFD377E-4480-48CF-9D49-CF0856D78438}">
      <dgm:prSet/>
      <dgm:spPr/>
      <dgm:t>
        <a:bodyPr/>
        <a:lstStyle/>
        <a:p>
          <a:endParaRPr lang="es-CO"/>
        </a:p>
      </dgm:t>
    </dgm:pt>
    <dgm:pt modelId="{99CA7D8D-B530-439B-9AE6-BDF7F311E17A}" type="sibTrans" cxnId="{4AFD377E-4480-48CF-9D49-CF0856D78438}">
      <dgm:prSet/>
      <dgm:spPr/>
      <dgm:t>
        <a:bodyPr/>
        <a:lstStyle/>
        <a:p>
          <a:endParaRPr lang="es-CO"/>
        </a:p>
      </dgm:t>
    </dgm:pt>
    <dgm:pt modelId="{A284AAD8-3A6D-4291-9DE1-9A80EBF80CC7}">
      <dgm:prSet custT="1"/>
      <dgm:spPr>
        <a:solidFill>
          <a:schemeClr val="accent3"/>
        </a:solidFill>
      </dgm:spPr>
      <dgm:t>
        <a:bodyPr/>
        <a:lstStyle/>
        <a:p>
          <a:r>
            <a:rPr lang="es-CO" sz="1200" dirty="0" smtClean="0"/>
            <a:t>Gerardo Trujillo </a:t>
          </a:r>
          <a:endParaRPr lang="es-CO" sz="1200" dirty="0"/>
        </a:p>
      </dgm:t>
    </dgm:pt>
    <dgm:pt modelId="{DCC8D2E4-7075-4189-B860-34C233E6B5B7}" type="parTrans" cxnId="{136271B8-AB28-40EA-AD96-BD09CF39316F}">
      <dgm:prSet/>
      <dgm:spPr/>
      <dgm:t>
        <a:bodyPr/>
        <a:lstStyle/>
        <a:p>
          <a:endParaRPr lang="es-CO"/>
        </a:p>
      </dgm:t>
    </dgm:pt>
    <dgm:pt modelId="{6CB3B3CB-5F1B-448A-8CD2-60993B887FE5}" type="sibTrans" cxnId="{136271B8-AB28-40EA-AD96-BD09CF39316F}">
      <dgm:prSet/>
      <dgm:spPr/>
      <dgm:t>
        <a:bodyPr/>
        <a:lstStyle/>
        <a:p>
          <a:endParaRPr lang="es-CO"/>
        </a:p>
      </dgm:t>
    </dgm:pt>
    <dgm:pt modelId="{4628AD79-6A06-4DC6-99DD-192A93190BAA}">
      <dgm:prSet custT="1"/>
      <dgm:spPr>
        <a:solidFill>
          <a:schemeClr val="accent3"/>
        </a:solidFill>
      </dgm:spPr>
      <dgm:t>
        <a:bodyPr/>
        <a:lstStyle/>
        <a:p>
          <a:r>
            <a:rPr lang="es-CO" sz="1200" dirty="0" smtClean="0"/>
            <a:t>Dolores  Preciado</a:t>
          </a:r>
          <a:endParaRPr lang="es-CO" sz="1200" dirty="0"/>
        </a:p>
      </dgm:t>
    </dgm:pt>
    <dgm:pt modelId="{77D60C3D-E6B3-453E-B201-B98EB7DB6D39}" type="parTrans" cxnId="{45A2030F-2803-4435-BD81-E2A00036C97C}">
      <dgm:prSet/>
      <dgm:spPr/>
      <dgm:t>
        <a:bodyPr/>
        <a:lstStyle/>
        <a:p>
          <a:endParaRPr lang="es-CO"/>
        </a:p>
      </dgm:t>
    </dgm:pt>
    <dgm:pt modelId="{BBA4E7BF-8F5E-4E7C-9A36-3FDB1B8E2248}" type="sibTrans" cxnId="{45A2030F-2803-4435-BD81-E2A00036C97C}">
      <dgm:prSet/>
      <dgm:spPr/>
      <dgm:t>
        <a:bodyPr/>
        <a:lstStyle/>
        <a:p>
          <a:endParaRPr lang="es-CO"/>
        </a:p>
      </dgm:t>
    </dgm:pt>
    <dgm:pt modelId="{28DFF7B9-DBF5-4EEF-8906-DD5D9799A1BF}" type="pres">
      <dgm:prSet presAssocID="{4CCCA257-E939-4F73-8B26-E2B8573D77CD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4DB6F138-4E55-4491-A5F7-21FBBCAA5AEE}" type="pres">
      <dgm:prSet presAssocID="{748D5E9E-6CF9-441E-812D-05DC339EC45B}" presName="root1" presStyleCnt="0"/>
      <dgm:spPr/>
    </dgm:pt>
    <dgm:pt modelId="{263514B3-D0E8-415F-B8D5-26DE5C926E9B}" type="pres">
      <dgm:prSet presAssocID="{748D5E9E-6CF9-441E-812D-05DC339EC45B}" presName="LevelOneTextNode" presStyleLbl="node0" presStyleIdx="0" presStyleCnt="1" custScaleX="8951" custScaleY="8322" custLinFactNeighborX="24142" custLinFactNeighborY="57742">
        <dgm:presLayoutVars>
          <dgm:chPref val="3"/>
        </dgm:presLayoutVars>
      </dgm:prSet>
      <dgm:spPr/>
    </dgm:pt>
    <dgm:pt modelId="{FBEE6622-3ABF-4B2E-A566-F995C05C0157}" type="pres">
      <dgm:prSet presAssocID="{748D5E9E-6CF9-441E-812D-05DC339EC45B}" presName="level2hierChild" presStyleCnt="0"/>
      <dgm:spPr/>
    </dgm:pt>
    <dgm:pt modelId="{74189D3F-30A5-47C6-8E3B-EE723EFE916F}" type="pres">
      <dgm:prSet presAssocID="{A23A3AB1-022A-4FAA-87D7-2F5AA3644ED1}" presName="conn2-1" presStyleLbl="parChTrans1D2" presStyleIdx="0" presStyleCnt="2"/>
      <dgm:spPr/>
    </dgm:pt>
    <dgm:pt modelId="{BA4E527D-DB39-4B69-BD31-1D9A71FA797B}" type="pres">
      <dgm:prSet presAssocID="{A23A3AB1-022A-4FAA-87D7-2F5AA3644ED1}" presName="connTx" presStyleLbl="parChTrans1D2" presStyleIdx="0" presStyleCnt="2"/>
      <dgm:spPr/>
    </dgm:pt>
    <dgm:pt modelId="{F5BA2DD9-872E-465A-9356-370DA7FED9F9}" type="pres">
      <dgm:prSet presAssocID="{DCE3C858-596C-4535-B128-C4ECBB1390C0}" presName="root2" presStyleCnt="0"/>
      <dgm:spPr/>
    </dgm:pt>
    <dgm:pt modelId="{6730288A-7618-486F-B888-D75DF84A24E3}" type="pres">
      <dgm:prSet presAssocID="{DCE3C858-596C-4535-B128-C4ECBB1390C0}" presName="LevelTwoTextNode" presStyleLbl="node2" presStyleIdx="0" presStyleCnt="2" custScaleX="9496" custScaleY="12299" custLinFactY="390" custLinFactNeighborX="3592" custLinFactNeighborY="100000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829C9D10-CE26-4897-B609-CFED5572EB60}" type="pres">
      <dgm:prSet presAssocID="{DCE3C858-596C-4535-B128-C4ECBB1390C0}" presName="level3hierChild" presStyleCnt="0"/>
      <dgm:spPr/>
    </dgm:pt>
    <dgm:pt modelId="{A642FD33-8DB4-4B05-89BD-6CE4E7173E79}" type="pres">
      <dgm:prSet presAssocID="{A43C95F0-D4D3-4A0E-B5BC-F5599E065338}" presName="conn2-1" presStyleLbl="parChTrans1D3" presStyleIdx="0" presStyleCnt="7"/>
      <dgm:spPr/>
    </dgm:pt>
    <dgm:pt modelId="{4580A630-4135-4844-AF29-16EF6BE1CBB9}" type="pres">
      <dgm:prSet presAssocID="{A43C95F0-D4D3-4A0E-B5BC-F5599E065338}" presName="connTx" presStyleLbl="parChTrans1D3" presStyleIdx="0" presStyleCnt="7"/>
      <dgm:spPr/>
    </dgm:pt>
    <dgm:pt modelId="{BDF40ABD-C76E-4AD7-BB59-752E859A0833}" type="pres">
      <dgm:prSet presAssocID="{2FDC3DF8-9934-4E2A-819E-AFC5030ACEA4}" presName="root2" presStyleCnt="0"/>
      <dgm:spPr/>
    </dgm:pt>
    <dgm:pt modelId="{E10F2C65-8220-419B-A050-58D7B55F9A29}" type="pres">
      <dgm:prSet presAssocID="{2FDC3DF8-9934-4E2A-819E-AFC5030ACEA4}" presName="LevelTwoTextNode" presStyleLbl="node3" presStyleIdx="0" presStyleCnt="7" custScaleX="10892" custScaleY="11479" custLinFactNeighborX="-42" custLinFactNeighborY="83228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D5F1120C-795A-4D2A-B817-92CA50742EDA}" type="pres">
      <dgm:prSet presAssocID="{2FDC3DF8-9934-4E2A-819E-AFC5030ACEA4}" presName="level3hierChild" presStyleCnt="0"/>
      <dgm:spPr/>
    </dgm:pt>
    <dgm:pt modelId="{D28D95BE-8FC0-4995-9C53-B92F048F6FB2}" type="pres">
      <dgm:prSet presAssocID="{811EBD02-C0CD-4C11-BB2E-7D95F0A1EF77}" presName="conn2-1" presStyleLbl="parChTrans1D3" presStyleIdx="1" presStyleCnt="7"/>
      <dgm:spPr/>
    </dgm:pt>
    <dgm:pt modelId="{11A29894-0756-407A-890F-B65E3DF0A4D1}" type="pres">
      <dgm:prSet presAssocID="{811EBD02-C0CD-4C11-BB2E-7D95F0A1EF77}" presName="connTx" presStyleLbl="parChTrans1D3" presStyleIdx="1" presStyleCnt="7"/>
      <dgm:spPr/>
    </dgm:pt>
    <dgm:pt modelId="{B1286CA2-C1DA-40D5-8850-098FBB71EB85}" type="pres">
      <dgm:prSet presAssocID="{6DF569DE-E663-4563-A670-94252CD2E79A}" presName="root2" presStyleCnt="0"/>
      <dgm:spPr/>
    </dgm:pt>
    <dgm:pt modelId="{E2785305-28F8-43BA-9AE4-4E89B51C3327}" type="pres">
      <dgm:prSet presAssocID="{6DF569DE-E663-4563-A670-94252CD2E79A}" presName="LevelTwoTextNode" presStyleLbl="node3" presStyleIdx="1" presStyleCnt="7" custScaleX="10892" custScaleY="11479" custLinFactNeighborX="83" custLinFactNeighborY="92774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12D13CA5-7D33-48E1-90D7-7224ECB56211}" type="pres">
      <dgm:prSet presAssocID="{6DF569DE-E663-4563-A670-94252CD2E79A}" presName="level3hierChild" presStyleCnt="0"/>
      <dgm:spPr/>
    </dgm:pt>
    <dgm:pt modelId="{6F854B62-74BE-4FB9-9F29-5990DAC63B5F}" type="pres">
      <dgm:prSet presAssocID="{22317B8E-242C-4A27-94BF-F286C641DAD8}" presName="conn2-1" presStyleLbl="parChTrans1D3" presStyleIdx="2" presStyleCnt="7"/>
      <dgm:spPr/>
    </dgm:pt>
    <dgm:pt modelId="{1D277F93-FA3F-41B2-94BC-CBDD7B084AC1}" type="pres">
      <dgm:prSet presAssocID="{22317B8E-242C-4A27-94BF-F286C641DAD8}" presName="connTx" presStyleLbl="parChTrans1D3" presStyleIdx="2" presStyleCnt="7"/>
      <dgm:spPr/>
    </dgm:pt>
    <dgm:pt modelId="{7039F401-8E07-4182-B0E2-0F7E9E03AEC4}" type="pres">
      <dgm:prSet presAssocID="{C39D41FC-7E31-407E-BF8E-BC3E830B96F9}" presName="root2" presStyleCnt="0"/>
      <dgm:spPr/>
    </dgm:pt>
    <dgm:pt modelId="{3339BEFC-2992-426E-A4F2-A7F054755D40}" type="pres">
      <dgm:prSet presAssocID="{C39D41FC-7E31-407E-BF8E-BC3E830B96F9}" presName="LevelTwoTextNode" presStyleLbl="node3" presStyleIdx="2" presStyleCnt="7" custScaleX="10892" custScaleY="11479" custLinFactNeighborX="-42" custLinFactNeighborY="43687">
        <dgm:presLayoutVars>
          <dgm:chPref val="3"/>
        </dgm:presLayoutVars>
      </dgm:prSet>
      <dgm:spPr/>
    </dgm:pt>
    <dgm:pt modelId="{1E4A46DE-8EA9-46B9-9B3F-5FA505DA230A}" type="pres">
      <dgm:prSet presAssocID="{C39D41FC-7E31-407E-BF8E-BC3E830B96F9}" presName="level3hierChild" presStyleCnt="0"/>
      <dgm:spPr/>
    </dgm:pt>
    <dgm:pt modelId="{FE1E6F91-5776-45BE-96DA-5C0C2EA3A7AC}" type="pres">
      <dgm:prSet presAssocID="{07F206F2-A0AA-4681-998F-92473003564E}" presName="conn2-1" presStyleLbl="parChTrans1D3" presStyleIdx="3" presStyleCnt="7"/>
      <dgm:spPr/>
    </dgm:pt>
    <dgm:pt modelId="{B7B6CB0C-9545-4FEF-A26D-57D1B5C1E427}" type="pres">
      <dgm:prSet presAssocID="{07F206F2-A0AA-4681-998F-92473003564E}" presName="connTx" presStyleLbl="parChTrans1D3" presStyleIdx="3" presStyleCnt="7"/>
      <dgm:spPr/>
    </dgm:pt>
    <dgm:pt modelId="{DFF238DD-6988-433B-81E9-ADD0D94D044E}" type="pres">
      <dgm:prSet presAssocID="{1BDC29DD-5891-4907-9976-B8F6A8DB5B58}" presName="root2" presStyleCnt="0"/>
      <dgm:spPr/>
    </dgm:pt>
    <dgm:pt modelId="{FE99DF8F-9814-47B0-AD2D-495249DDD599}" type="pres">
      <dgm:prSet presAssocID="{1BDC29DD-5891-4907-9976-B8F6A8DB5B58}" presName="LevelTwoTextNode" presStyleLbl="node3" presStyleIdx="3" presStyleCnt="7" custScaleX="10892" custScaleY="11479" custLinFactNeighborX="137" custLinFactNeighborY="27321">
        <dgm:presLayoutVars>
          <dgm:chPref val="3"/>
        </dgm:presLayoutVars>
      </dgm:prSet>
      <dgm:spPr/>
    </dgm:pt>
    <dgm:pt modelId="{514299D5-5789-43F6-8548-F2B97F9BCDA5}" type="pres">
      <dgm:prSet presAssocID="{1BDC29DD-5891-4907-9976-B8F6A8DB5B58}" presName="level3hierChild" presStyleCnt="0"/>
      <dgm:spPr/>
    </dgm:pt>
    <dgm:pt modelId="{5AC44E2A-DB9A-46C1-834A-B07468528676}" type="pres">
      <dgm:prSet presAssocID="{8C3BAF95-363D-42A7-9316-B5707DEB29AB}" presName="conn2-1" presStyleLbl="parChTrans1D2" presStyleIdx="1" presStyleCnt="2"/>
      <dgm:spPr/>
    </dgm:pt>
    <dgm:pt modelId="{A9AFE4E1-1730-4DAC-8B62-9F211DD35240}" type="pres">
      <dgm:prSet presAssocID="{8C3BAF95-363D-42A7-9316-B5707DEB29AB}" presName="connTx" presStyleLbl="parChTrans1D2" presStyleIdx="1" presStyleCnt="2"/>
      <dgm:spPr/>
    </dgm:pt>
    <dgm:pt modelId="{5D5D9B4F-1E57-476A-9982-C1731522536C}" type="pres">
      <dgm:prSet presAssocID="{589487B8-018F-406A-BA9F-AF7C53949809}" presName="root2" presStyleCnt="0"/>
      <dgm:spPr/>
    </dgm:pt>
    <dgm:pt modelId="{D22EBB82-54D3-4ED5-B641-3FA4688AF048}" type="pres">
      <dgm:prSet presAssocID="{589487B8-018F-406A-BA9F-AF7C53949809}" presName="LevelTwoTextNode" presStyleLbl="node2" presStyleIdx="1" presStyleCnt="2" custScaleX="9496" custScaleY="12299" custLinFactNeighborX="3592" custLinFactNeighborY="22480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3FA5214B-4E3A-48A1-89CA-1D226887AC6B}" type="pres">
      <dgm:prSet presAssocID="{589487B8-018F-406A-BA9F-AF7C53949809}" presName="level3hierChild" presStyleCnt="0"/>
      <dgm:spPr/>
    </dgm:pt>
    <dgm:pt modelId="{3D330B6B-115F-43A0-9610-CCBE4CB01D57}" type="pres">
      <dgm:prSet presAssocID="{77D60C3D-E6B3-453E-B201-B98EB7DB6D39}" presName="conn2-1" presStyleLbl="parChTrans1D3" presStyleIdx="4" presStyleCnt="7"/>
      <dgm:spPr/>
    </dgm:pt>
    <dgm:pt modelId="{5B4C160A-558C-481E-882A-AFB25F368028}" type="pres">
      <dgm:prSet presAssocID="{77D60C3D-E6B3-453E-B201-B98EB7DB6D39}" presName="connTx" presStyleLbl="parChTrans1D3" presStyleIdx="4" presStyleCnt="7"/>
      <dgm:spPr/>
    </dgm:pt>
    <dgm:pt modelId="{39A5C1B4-AF9A-4AD3-815A-5BBC83FE99A8}" type="pres">
      <dgm:prSet presAssocID="{4628AD79-6A06-4DC6-99DD-192A93190BAA}" presName="root2" presStyleCnt="0"/>
      <dgm:spPr/>
    </dgm:pt>
    <dgm:pt modelId="{D9C01083-F4CE-4216-9F62-2B8E07B2103F}" type="pres">
      <dgm:prSet presAssocID="{4628AD79-6A06-4DC6-99DD-192A93190BAA}" presName="LevelTwoTextNode" presStyleLbl="node3" presStyleIdx="4" presStyleCnt="7" custScaleX="10892" custScaleY="11479" custLinFactNeighborX="108" custLinFactNeighborY="47979">
        <dgm:presLayoutVars>
          <dgm:chPref val="3"/>
        </dgm:presLayoutVars>
      </dgm:prSet>
      <dgm:spPr/>
    </dgm:pt>
    <dgm:pt modelId="{5E3A99CF-E6BF-4130-B686-F7541DB91C16}" type="pres">
      <dgm:prSet presAssocID="{4628AD79-6A06-4DC6-99DD-192A93190BAA}" presName="level3hierChild" presStyleCnt="0"/>
      <dgm:spPr/>
    </dgm:pt>
    <dgm:pt modelId="{CB44B3F4-69DA-4BE1-B871-2C385A6CF90D}" type="pres">
      <dgm:prSet presAssocID="{DCC8D2E4-7075-4189-B860-34C233E6B5B7}" presName="conn2-1" presStyleLbl="parChTrans1D3" presStyleIdx="5" presStyleCnt="7"/>
      <dgm:spPr/>
    </dgm:pt>
    <dgm:pt modelId="{FCC73ADD-8712-4673-96B1-D03137744923}" type="pres">
      <dgm:prSet presAssocID="{DCC8D2E4-7075-4189-B860-34C233E6B5B7}" presName="connTx" presStyleLbl="parChTrans1D3" presStyleIdx="5" presStyleCnt="7"/>
      <dgm:spPr/>
    </dgm:pt>
    <dgm:pt modelId="{EFC21AA8-6FDC-42E3-91F2-D78AE5DDEE6F}" type="pres">
      <dgm:prSet presAssocID="{A284AAD8-3A6D-4291-9DE1-9A80EBF80CC7}" presName="root2" presStyleCnt="0"/>
      <dgm:spPr/>
    </dgm:pt>
    <dgm:pt modelId="{1DE42B8A-1E6B-4BB7-BA57-3D6A05D3A495}" type="pres">
      <dgm:prSet presAssocID="{A284AAD8-3A6D-4291-9DE1-9A80EBF80CC7}" presName="LevelTwoTextNode" presStyleLbl="node3" presStyleIdx="5" presStyleCnt="7" custScaleX="10892" custScaleY="11479" custLinFactNeighborX="137" custLinFactNeighborY="7303">
        <dgm:presLayoutVars>
          <dgm:chPref val="3"/>
        </dgm:presLayoutVars>
      </dgm:prSet>
      <dgm:spPr/>
    </dgm:pt>
    <dgm:pt modelId="{967BB0DB-DD72-40CA-A311-0165B3A93FAE}" type="pres">
      <dgm:prSet presAssocID="{A284AAD8-3A6D-4291-9DE1-9A80EBF80CC7}" presName="level3hierChild" presStyleCnt="0"/>
      <dgm:spPr/>
    </dgm:pt>
    <dgm:pt modelId="{242CD9FE-593D-472C-BA9B-00E57FBB76F3}" type="pres">
      <dgm:prSet presAssocID="{6C887C5B-B8DD-4BA6-A3CA-AB1DAFBB6F78}" presName="conn2-1" presStyleLbl="parChTrans1D3" presStyleIdx="6" presStyleCnt="7"/>
      <dgm:spPr/>
    </dgm:pt>
    <dgm:pt modelId="{E56A7EFE-C102-4688-B0AA-4C92B066B67C}" type="pres">
      <dgm:prSet presAssocID="{6C887C5B-B8DD-4BA6-A3CA-AB1DAFBB6F78}" presName="connTx" presStyleLbl="parChTrans1D3" presStyleIdx="6" presStyleCnt="7"/>
      <dgm:spPr/>
    </dgm:pt>
    <dgm:pt modelId="{6093EA68-33F7-4FD6-98FC-732BCCB93984}" type="pres">
      <dgm:prSet presAssocID="{7898CC29-06F5-494F-A044-5DD3516E97EA}" presName="root2" presStyleCnt="0"/>
      <dgm:spPr/>
    </dgm:pt>
    <dgm:pt modelId="{3F4D53EC-42FE-4CD6-8523-96D333C2D342}" type="pres">
      <dgm:prSet presAssocID="{7898CC29-06F5-494F-A044-5DD3516E97EA}" presName="LevelTwoTextNode" presStyleLbl="node3" presStyleIdx="6" presStyleCnt="7" custScaleX="10892" custScaleY="11479" custLinFactNeighborX="137" custLinFactNeighborY="-30534">
        <dgm:presLayoutVars>
          <dgm:chPref val="3"/>
        </dgm:presLayoutVars>
      </dgm:prSet>
      <dgm:spPr/>
    </dgm:pt>
    <dgm:pt modelId="{B008AE5F-A0CB-4585-B808-476C873CDEC5}" type="pres">
      <dgm:prSet presAssocID="{7898CC29-06F5-494F-A044-5DD3516E97EA}" presName="level3hierChild" presStyleCnt="0"/>
      <dgm:spPr/>
    </dgm:pt>
  </dgm:ptLst>
  <dgm:cxnLst>
    <dgm:cxn modelId="{D3F4F889-984B-44EC-A6C8-E5B88EBCBD7D}" type="presOf" srcId="{A43C95F0-D4D3-4A0E-B5BC-F5599E065338}" destId="{4580A630-4135-4844-AF29-16EF6BE1CBB9}" srcOrd="1" destOrd="0" presId="urn:microsoft.com/office/officeart/2005/8/layout/hierarchy2"/>
    <dgm:cxn modelId="{D276DD71-C6F6-4E14-9F4B-6DB5D7479A9B}" type="presOf" srcId="{6C887C5B-B8DD-4BA6-A3CA-AB1DAFBB6F78}" destId="{E56A7EFE-C102-4688-B0AA-4C92B066B67C}" srcOrd="1" destOrd="0" presId="urn:microsoft.com/office/officeart/2005/8/layout/hierarchy2"/>
    <dgm:cxn modelId="{33727820-6539-4D1E-AA51-9DD45C8ED147}" type="presOf" srcId="{6C887C5B-B8DD-4BA6-A3CA-AB1DAFBB6F78}" destId="{242CD9FE-593D-472C-BA9B-00E57FBB76F3}" srcOrd="0" destOrd="0" presId="urn:microsoft.com/office/officeart/2005/8/layout/hierarchy2"/>
    <dgm:cxn modelId="{691CEF54-0D89-4F9C-B3F7-E944BAC0D878}" srcId="{DCE3C858-596C-4535-B128-C4ECBB1390C0}" destId="{2FDC3DF8-9934-4E2A-819E-AFC5030ACEA4}" srcOrd="0" destOrd="0" parTransId="{A43C95F0-D4D3-4A0E-B5BC-F5599E065338}" sibTransId="{16E46ADB-99F6-4F19-9A36-6DF218F853A5}"/>
    <dgm:cxn modelId="{A3482BF8-C4C9-4171-A02A-4F73B6DDAC6F}" srcId="{DCE3C858-596C-4535-B128-C4ECBB1390C0}" destId="{C39D41FC-7E31-407E-BF8E-BC3E830B96F9}" srcOrd="2" destOrd="0" parTransId="{22317B8E-242C-4A27-94BF-F286C641DAD8}" sibTransId="{A21F237B-5847-4D24-AC1E-960F6CF85FD4}"/>
    <dgm:cxn modelId="{51B3BF38-BB55-4E23-8F93-4BC3B52465E8}" type="presOf" srcId="{8C3BAF95-363D-42A7-9316-B5707DEB29AB}" destId="{A9AFE4E1-1730-4DAC-8B62-9F211DD35240}" srcOrd="1" destOrd="0" presId="urn:microsoft.com/office/officeart/2005/8/layout/hierarchy2"/>
    <dgm:cxn modelId="{DA155E3D-8BF0-47E5-87A3-134E74EB45A7}" type="presOf" srcId="{1BDC29DD-5891-4907-9976-B8F6A8DB5B58}" destId="{FE99DF8F-9814-47B0-AD2D-495249DDD599}" srcOrd="0" destOrd="0" presId="urn:microsoft.com/office/officeart/2005/8/layout/hierarchy2"/>
    <dgm:cxn modelId="{5CED9001-254E-4D38-963F-527F95613BCB}" type="presOf" srcId="{77D60C3D-E6B3-453E-B201-B98EB7DB6D39}" destId="{5B4C160A-558C-481E-882A-AFB25F368028}" srcOrd="1" destOrd="0" presId="urn:microsoft.com/office/officeart/2005/8/layout/hierarchy2"/>
    <dgm:cxn modelId="{6FB16D6D-6771-478E-85F6-62F71C522698}" type="presOf" srcId="{07F206F2-A0AA-4681-998F-92473003564E}" destId="{B7B6CB0C-9545-4FEF-A26D-57D1B5C1E427}" srcOrd="1" destOrd="0" presId="urn:microsoft.com/office/officeart/2005/8/layout/hierarchy2"/>
    <dgm:cxn modelId="{6692DF42-242D-4732-9A55-888C767E7D38}" type="presOf" srcId="{07F206F2-A0AA-4681-998F-92473003564E}" destId="{FE1E6F91-5776-45BE-96DA-5C0C2EA3A7AC}" srcOrd="0" destOrd="0" presId="urn:microsoft.com/office/officeart/2005/8/layout/hierarchy2"/>
    <dgm:cxn modelId="{28685228-5823-40F4-B591-635D04344FD4}" type="presOf" srcId="{DCE3C858-596C-4535-B128-C4ECBB1390C0}" destId="{6730288A-7618-486F-B888-D75DF84A24E3}" srcOrd="0" destOrd="0" presId="urn:microsoft.com/office/officeart/2005/8/layout/hierarchy2"/>
    <dgm:cxn modelId="{45A2030F-2803-4435-BD81-E2A00036C97C}" srcId="{589487B8-018F-406A-BA9F-AF7C53949809}" destId="{4628AD79-6A06-4DC6-99DD-192A93190BAA}" srcOrd="0" destOrd="0" parTransId="{77D60C3D-E6B3-453E-B201-B98EB7DB6D39}" sibTransId="{BBA4E7BF-8F5E-4E7C-9A36-3FDB1B8E2248}"/>
    <dgm:cxn modelId="{09D1ACD6-9FF1-48B3-A6DB-51FDE4A61360}" type="presOf" srcId="{2FDC3DF8-9934-4E2A-819E-AFC5030ACEA4}" destId="{E10F2C65-8220-419B-A050-58D7B55F9A29}" srcOrd="0" destOrd="0" presId="urn:microsoft.com/office/officeart/2005/8/layout/hierarchy2"/>
    <dgm:cxn modelId="{AFBD6DFB-F3D9-441A-87EF-97D4B664C663}" type="presOf" srcId="{77D60C3D-E6B3-453E-B201-B98EB7DB6D39}" destId="{3D330B6B-115F-43A0-9610-CCBE4CB01D57}" srcOrd="0" destOrd="0" presId="urn:microsoft.com/office/officeart/2005/8/layout/hierarchy2"/>
    <dgm:cxn modelId="{4AFD377E-4480-48CF-9D49-CF0856D78438}" srcId="{589487B8-018F-406A-BA9F-AF7C53949809}" destId="{7898CC29-06F5-494F-A044-5DD3516E97EA}" srcOrd="2" destOrd="0" parTransId="{6C887C5B-B8DD-4BA6-A3CA-AB1DAFBB6F78}" sibTransId="{99CA7D8D-B530-439B-9AE6-BDF7F311E17A}"/>
    <dgm:cxn modelId="{E21388B9-A95B-4E29-BC99-BE41F0C9ED58}" srcId="{DCE3C858-596C-4535-B128-C4ECBB1390C0}" destId="{6DF569DE-E663-4563-A670-94252CD2E79A}" srcOrd="1" destOrd="0" parTransId="{811EBD02-C0CD-4C11-BB2E-7D95F0A1EF77}" sibTransId="{469D1EAF-6A8B-4155-82EE-2E1BB67C6DA0}"/>
    <dgm:cxn modelId="{24F0FB5B-EFA5-4CDC-831B-4BF62566C3DF}" srcId="{748D5E9E-6CF9-441E-812D-05DC339EC45B}" destId="{589487B8-018F-406A-BA9F-AF7C53949809}" srcOrd="1" destOrd="0" parTransId="{8C3BAF95-363D-42A7-9316-B5707DEB29AB}" sibTransId="{E418C34F-39D7-4CD9-944F-97AA451143DC}"/>
    <dgm:cxn modelId="{4E6E1618-BEBD-4296-A9C0-E352BEBDC8AF}" type="presOf" srcId="{811EBD02-C0CD-4C11-BB2E-7D95F0A1EF77}" destId="{D28D95BE-8FC0-4995-9C53-B92F048F6FB2}" srcOrd="0" destOrd="0" presId="urn:microsoft.com/office/officeart/2005/8/layout/hierarchy2"/>
    <dgm:cxn modelId="{D3178F28-5CE5-41C3-82F7-6A16D7344873}" type="presOf" srcId="{A43C95F0-D4D3-4A0E-B5BC-F5599E065338}" destId="{A642FD33-8DB4-4B05-89BD-6CE4E7173E79}" srcOrd="0" destOrd="0" presId="urn:microsoft.com/office/officeart/2005/8/layout/hierarchy2"/>
    <dgm:cxn modelId="{A8520F2E-4AD3-436E-A13C-21E1AC9BE438}" type="presOf" srcId="{811EBD02-C0CD-4C11-BB2E-7D95F0A1EF77}" destId="{11A29894-0756-407A-890F-B65E3DF0A4D1}" srcOrd="1" destOrd="0" presId="urn:microsoft.com/office/officeart/2005/8/layout/hierarchy2"/>
    <dgm:cxn modelId="{BB7BEA0C-7FFE-4B35-B025-28E8859FD681}" srcId="{748D5E9E-6CF9-441E-812D-05DC339EC45B}" destId="{DCE3C858-596C-4535-B128-C4ECBB1390C0}" srcOrd="0" destOrd="0" parTransId="{A23A3AB1-022A-4FAA-87D7-2F5AA3644ED1}" sibTransId="{C6FD011E-E1F6-4D79-BA51-205FDBC0C7F1}"/>
    <dgm:cxn modelId="{682FA8D6-7236-4B6D-93E3-720796D92F80}" type="presOf" srcId="{22317B8E-242C-4A27-94BF-F286C641DAD8}" destId="{6F854B62-74BE-4FB9-9F29-5990DAC63B5F}" srcOrd="0" destOrd="0" presId="urn:microsoft.com/office/officeart/2005/8/layout/hierarchy2"/>
    <dgm:cxn modelId="{136271B8-AB28-40EA-AD96-BD09CF39316F}" srcId="{589487B8-018F-406A-BA9F-AF7C53949809}" destId="{A284AAD8-3A6D-4291-9DE1-9A80EBF80CC7}" srcOrd="1" destOrd="0" parTransId="{DCC8D2E4-7075-4189-B860-34C233E6B5B7}" sibTransId="{6CB3B3CB-5F1B-448A-8CD2-60993B887FE5}"/>
    <dgm:cxn modelId="{02095131-2DA1-4925-90C5-14BDA6B41D42}" srcId="{DCE3C858-596C-4535-B128-C4ECBB1390C0}" destId="{1BDC29DD-5891-4907-9976-B8F6A8DB5B58}" srcOrd="3" destOrd="0" parTransId="{07F206F2-A0AA-4681-998F-92473003564E}" sibTransId="{DADF7F8D-4948-4539-A3F7-D9296BFFA03E}"/>
    <dgm:cxn modelId="{22EFAB21-A262-419C-A0C2-3EAC8B28F576}" type="presOf" srcId="{589487B8-018F-406A-BA9F-AF7C53949809}" destId="{D22EBB82-54D3-4ED5-B641-3FA4688AF048}" srcOrd="0" destOrd="0" presId="urn:microsoft.com/office/officeart/2005/8/layout/hierarchy2"/>
    <dgm:cxn modelId="{0D2087B6-93B7-4C63-9E89-B30C6893B4D1}" srcId="{4CCCA257-E939-4F73-8B26-E2B8573D77CD}" destId="{748D5E9E-6CF9-441E-812D-05DC339EC45B}" srcOrd="0" destOrd="0" parTransId="{F9D6CA88-90E1-4222-8E08-E0120D62EA2F}" sibTransId="{9105C7A5-ACCE-46CB-AA2F-7D7DDE34C5C4}"/>
    <dgm:cxn modelId="{0CB952DA-D16B-46CC-818A-D6F2B31D2DAF}" type="presOf" srcId="{A23A3AB1-022A-4FAA-87D7-2F5AA3644ED1}" destId="{BA4E527D-DB39-4B69-BD31-1D9A71FA797B}" srcOrd="1" destOrd="0" presId="urn:microsoft.com/office/officeart/2005/8/layout/hierarchy2"/>
    <dgm:cxn modelId="{1970325B-0E9F-4897-A580-12448C4E42FF}" type="presOf" srcId="{DCC8D2E4-7075-4189-B860-34C233E6B5B7}" destId="{CB44B3F4-69DA-4BE1-B871-2C385A6CF90D}" srcOrd="0" destOrd="0" presId="urn:microsoft.com/office/officeart/2005/8/layout/hierarchy2"/>
    <dgm:cxn modelId="{C212F072-234E-4079-B8E9-A44CA9F9D09E}" type="presOf" srcId="{4628AD79-6A06-4DC6-99DD-192A93190BAA}" destId="{D9C01083-F4CE-4216-9F62-2B8E07B2103F}" srcOrd="0" destOrd="0" presId="urn:microsoft.com/office/officeart/2005/8/layout/hierarchy2"/>
    <dgm:cxn modelId="{B016B321-993E-43A1-957C-0ECC615985EB}" type="presOf" srcId="{22317B8E-242C-4A27-94BF-F286C641DAD8}" destId="{1D277F93-FA3F-41B2-94BC-CBDD7B084AC1}" srcOrd="1" destOrd="0" presId="urn:microsoft.com/office/officeart/2005/8/layout/hierarchy2"/>
    <dgm:cxn modelId="{DC5F2D24-E9D4-4584-A5CD-02136031B8E3}" type="presOf" srcId="{C39D41FC-7E31-407E-BF8E-BC3E830B96F9}" destId="{3339BEFC-2992-426E-A4F2-A7F054755D40}" srcOrd="0" destOrd="0" presId="urn:microsoft.com/office/officeart/2005/8/layout/hierarchy2"/>
    <dgm:cxn modelId="{AFA3AFEC-990E-4127-826D-9E123B598BEE}" type="presOf" srcId="{4CCCA257-E939-4F73-8B26-E2B8573D77CD}" destId="{28DFF7B9-DBF5-4EEF-8906-DD5D9799A1BF}" srcOrd="0" destOrd="0" presId="urn:microsoft.com/office/officeart/2005/8/layout/hierarchy2"/>
    <dgm:cxn modelId="{95BE45A6-9F1D-4EED-B668-ED45FF44B47D}" type="presOf" srcId="{A284AAD8-3A6D-4291-9DE1-9A80EBF80CC7}" destId="{1DE42B8A-1E6B-4BB7-BA57-3D6A05D3A495}" srcOrd="0" destOrd="0" presId="urn:microsoft.com/office/officeart/2005/8/layout/hierarchy2"/>
    <dgm:cxn modelId="{DEF88078-C6D5-495B-9AEB-250744383DDA}" type="presOf" srcId="{DCC8D2E4-7075-4189-B860-34C233E6B5B7}" destId="{FCC73ADD-8712-4673-96B1-D03137744923}" srcOrd="1" destOrd="0" presId="urn:microsoft.com/office/officeart/2005/8/layout/hierarchy2"/>
    <dgm:cxn modelId="{27633C57-7DDE-4AB3-AF76-0E5D544514A1}" type="presOf" srcId="{6DF569DE-E663-4563-A670-94252CD2E79A}" destId="{E2785305-28F8-43BA-9AE4-4E89B51C3327}" srcOrd="0" destOrd="0" presId="urn:microsoft.com/office/officeart/2005/8/layout/hierarchy2"/>
    <dgm:cxn modelId="{1B1C182B-06E0-4937-BF82-A0C84E2935E7}" type="presOf" srcId="{748D5E9E-6CF9-441E-812D-05DC339EC45B}" destId="{263514B3-D0E8-415F-B8D5-26DE5C926E9B}" srcOrd="0" destOrd="0" presId="urn:microsoft.com/office/officeart/2005/8/layout/hierarchy2"/>
    <dgm:cxn modelId="{DA685A75-CA2C-4071-879A-98DE9EB773CF}" type="presOf" srcId="{7898CC29-06F5-494F-A044-5DD3516E97EA}" destId="{3F4D53EC-42FE-4CD6-8523-96D333C2D342}" srcOrd="0" destOrd="0" presId="urn:microsoft.com/office/officeart/2005/8/layout/hierarchy2"/>
    <dgm:cxn modelId="{CE685CAB-4027-4D20-97C5-6D35CE38548D}" type="presOf" srcId="{8C3BAF95-363D-42A7-9316-B5707DEB29AB}" destId="{5AC44E2A-DB9A-46C1-834A-B07468528676}" srcOrd="0" destOrd="0" presId="urn:microsoft.com/office/officeart/2005/8/layout/hierarchy2"/>
    <dgm:cxn modelId="{D18E0044-0240-47CA-9736-B5191BCD7C83}" type="presOf" srcId="{A23A3AB1-022A-4FAA-87D7-2F5AA3644ED1}" destId="{74189D3F-30A5-47C6-8E3B-EE723EFE916F}" srcOrd="0" destOrd="0" presId="urn:microsoft.com/office/officeart/2005/8/layout/hierarchy2"/>
    <dgm:cxn modelId="{E5990EA5-0215-4EAA-86AF-11DAC8D3A82D}" type="presParOf" srcId="{28DFF7B9-DBF5-4EEF-8906-DD5D9799A1BF}" destId="{4DB6F138-4E55-4491-A5F7-21FBBCAA5AEE}" srcOrd="0" destOrd="0" presId="urn:microsoft.com/office/officeart/2005/8/layout/hierarchy2"/>
    <dgm:cxn modelId="{B26FF01E-137F-480F-B90E-2AC15F4C7484}" type="presParOf" srcId="{4DB6F138-4E55-4491-A5F7-21FBBCAA5AEE}" destId="{263514B3-D0E8-415F-B8D5-26DE5C926E9B}" srcOrd="0" destOrd="0" presId="urn:microsoft.com/office/officeart/2005/8/layout/hierarchy2"/>
    <dgm:cxn modelId="{DCF1A8EF-5945-482C-8699-6ABA33EE6A34}" type="presParOf" srcId="{4DB6F138-4E55-4491-A5F7-21FBBCAA5AEE}" destId="{FBEE6622-3ABF-4B2E-A566-F995C05C0157}" srcOrd="1" destOrd="0" presId="urn:microsoft.com/office/officeart/2005/8/layout/hierarchy2"/>
    <dgm:cxn modelId="{774C7105-37C2-47E3-9597-9514868D544F}" type="presParOf" srcId="{FBEE6622-3ABF-4B2E-A566-F995C05C0157}" destId="{74189D3F-30A5-47C6-8E3B-EE723EFE916F}" srcOrd="0" destOrd="0" presId="urn:microsoft.com/office/officeart/2005/8/layout/hierarchy2"/>
    <dgm:cxn modelId="{BD5234BB-C6D5-49D1-873F-A995F587A375}" type="presParOf" srcId="{74189D3F-30A5-47C6-8E3B-EE723EFE916F}" destId="{BA4E527D-DB39-4B69-BD31-1D9A71FA797B}" srcOrd="0" destOrd="0" presId="urn:microsoft.com/office/officeart/2005/8/layout/hierarchy2"/>
    <dgm:cxn modelId="{09B4FDEE-BD01-4A92-8D11-955DAC938EF9}" type="presParOf" srcId="{FBEE6622-3ABF-4B2E-A566-F995C05C0157}" destId="{F5BA2DD9-872E-465A-9356-370DA7FED9F9}" srcOrd="1" destOrd="0" presId="urn:microsoft.com/office/officeart/2005/8/layout/hierarchy2"/>
    <dgm:cxn modelId="{6CB43395-6F81-4CB7-8BA9-D3D0D3B06FFE}" type="presParOf" srcId="{F5BA2DD9-872E-465A-9356-370DA7FED9F9}" destId="{6730288A-7618-486F-B888-D75DF84A24E3}" srcOrd="0" destOrd="0" presId="urn:microsoft.com/office/officeart/2005/8/layout/hierarchy2"/>
    <dgm:cxn modelId="{6B1BBE6A-4F42-4BE3-B766-A79CC035C633}" type="presParOf" srcId="{F5BA2DD9-872E-465A-9356-370DA7FED9F9}" destId="{829C9D10-CE26-4897-B609-CFED5572EB60}" srcOrd="1" destOrd="0" presId="urn:microsoft.com/office/officeart/2005/8/layout/hierarchy2"/>
    <dgm:cxn modelId="{1661F53F-E842-4FDC-BDEA-8779715B299A}" type="presParOf" srcId="{829C9D10-CE26-4897-B609-CFED5572EB60}" destId="{A642FD33-8DB4-4B05-89BD-6CE4E7173E79}" srcOrd="0" destOrd="0" presId="urn:microsoft.com/office/officeart/2005/8/layout/hierarchy2"/>
    <dgm:cxn modelId="{BF96310B-CDB9-4A46-9A0A-C98E9A86DD63}" type="presParOf" srcId="{A642FD33-8DB4-4B05-89BD-6CE4E7173E79}" destId="{4580A630-4135-4844-AF29-16EF6BE1CBB9}" srcOrd="0" destOrd="0" presId="urn:microsoft.com/office/officeart/2005/8/layout/hierarchy2"/>
    <dgm:cxn modelId="{1354173F-1CAB-4599-A2D5-7B880755725D}" type="presParOf" srcId="{829C9D10-CE26-4897-B609-CFED5572EB60}" destId="{BDF40ABD-C76E-4AD7-BB59-752E859A0833}" srcOrd="1" destOrd="0" presId="urn:microsoft.com/office/officeart/2005/8/layout/hierarchy2"/>
    <dgm:cxn modelId="{F92F640D-7A1D-4997-81FB-534DCD6AD494}" type="presParOf" srcId="{BDF40ABD-C76E-4AD7-BB59-752E859A0833}" destId="{E10F2C65-8220-419B-A050-58D7B55F9A29}" srcOrd="0" destOrd="0" presId="urn:microsoft.com/office/officeart/2005/8/layout/hierarchy2"/>
    <dgm:cxn modelId="{4FB75150-4128-4389-A296-36F7C49D543B}" type="presParOf" srcId="{BDF40ABD-C76E-4AD7-BB59-752E859A0833}" destId="{D5F1120C-795A-4D2A-B817-92CA50742EDA}" srcOrd="1" destOrd="0" presId="urn:microsoft.com/office/officeart/2005/8/layout/hierarchy2"/>
    <dgm:cxn modelId="{9882CE2E-862E-434F-9911-AB24D8E42A2C}" type="presParOf" srcId="{829C9D10-CE26-4897-B609-CFED5572EB60}" destId="{D28D95BE-8FC0-4995-9C53-B92F048F6FB2}" srcOrd="2" destOrd="0" presId="urn:microsoft.com/office/officeart/2005/8/layout/hierarchy2"/>
    <dgm:cxn modelId="{FFA1937B-702C-4B87-B0F4-9598EF40D5A6}" type="presParOf" srcId="{D28D95BE-8FC0-4995-9C53-B92F048F6FB2}" destId="{11A29894-0756-407A-890F-B65E3DF0A4D1}" srcOrd="0" destOrd="0" presId="urn:microsoft.com/office/officeart/2005/8/layout/hierarchy2"/>
    <dgm:cxn modelId="{A9530DBA-DE78-4CCB-86E6-0252F5D9C53D}" type="presParOf" srcId="{829C9D10-CE26-4897-B609-CFED5572EB60}" destId="{B1286CA2-C1DA-40D5-8850-098FBB71EB85}" srcOrd="3" destOrd="0" presId="urn:microsoft.com/office/officeart/2005/8/layout/hierarchy2"/>
    <dgm:cxn modelId="{1A98020D-829B-44A2-A361-6FA792CC912B}" type="presParOf" srcId="{B1286CA2-C1DA-40D5-8850-098FBB71EB85}" destId="{E2785305-28F8-43BA-9AE4-4E89B51C3327}" srcOrd="0" destOrd="0" presId="urn:microsoft.com/office/officeart/2005/8/layout/hierarchy2"/>
    <dgm:cxn modelId="{1D101080-AB7E-401D-85FD-50BAC511B2AE}" type="presParOf" srcId="{B1286CA2-C1DA-40D5-8850-098FBB71EB85}" destId="{12D13CA5-7D33-48E1-90D7-7224ECB56211}" srcOrd="1" destOrd="0" presId="urn:microsoft.com/office/officeart/2005/8/layout/hierarchy2"/>
    <dgm:cxn modelId="{82F66171-A6A4-48C2-83A2-C3EB91D5AA83}" type="presParOf" srcId="{829C9D10-CE26-4897-B609-CFED5572EB60}" destId="{6F854B62-74BE-4FB9-9F29-5990DAC63B5F}" srcOrd="4" destOrd="0" presId="urn:microsoft.com/office/officeart/2005/8/layout/hierarchy2"/>
    <dgm:cxn modelId="{CB1E94B8-85EF-43E5-A3C3-10D48EA0A9B4}" type="presParOf" srcId="{6F854B62-74BE-4FB9-9F29-5990DAC63B5F}" destId="{1D277F93-FA3F-41B2-94BC-CBDD7B084AC1}" srcOrd="0" destOrd="0" presId="urn:microsoft.com/office/officeart/2005/8/layout/hierarchy2"/>
    <dgm:cxn modelId="{A1A688FD-4F3B-43C1-8324-EE7C70EC8DD7}" type="presParOf" srcId="{829C9D10-CE26-4897-B609-CFED5572EB60}" destId="{7039F401-8E07-4182-B0E2-0F7E9E03AEC4}" srcOrd="5" destOrd="0" presId="urn:microsoft.com/office/officeart/2005/8/layout/hierarchy2"/>
    <dgm:cxn modelId="{825F2360-4D31-4FCF-9334-837B45BECAFB}" type="presParOf" srcId="{7039F401-8E07-4182-B0E2-0F7E9E03AEC4}" destId="{3339BEFC-2992-426E-A4F2-A7F054755D40}" srcOrd="0" destOrd="0" presId="urn:microsoft.com/office/officeart/2005/8/layout/hierarchy2"/>
    <dgm:cxn modelId="{53026FD9-CFF2-4DA9-875C-3BA7B1AC376F}" type="presParOf" srcId="{7039F401-8E07-4182-B0E2-0F7E9E03AEC4}" destId="{1E4A46DE-8EA9-46B9-9B3F-5FA505DA230A}" srcOrd="1" destOrd="0" presId="urn:microsoft.com/office/officeart/2005/8/layout/hierarchy2"/>
    <dgm:cxn modelId="{F241A3BD-0978-4D01-8477-BB0AB4DC4FB7}" type="presParOf" srcId="{829C9D10-CE26-4897-B609-CFED5572EB60}" destId="{FE1E6F91-5776-45BE-96DA-5C0C2EA3A7AC}" srcOrd="6" destOrd="0" presId="urn:microsoft.com/office/officeart/2005/8/layout/hierarchy2"/>
    <dgm:cxn modelId="{4D4DE2AC-1DC2-4738-8791-BAF4794A5DAB}" type="presParOf" srcId="{FE1E6F91-5776-45BE-96DA-5C0C2EA3A7AC}" destId="{B7B6CB0C-9545-4FEF-A26D-57D1B5C1E427}" srcOrd="0" destOrd="0" presId="urn:microsoft.com/office/officeart/2005/8/layout/hierarchy2"/>
    <dgm:cxn modelId="{7B3EE2E1-3799-4C4D-BE41-8E2E691CE818}" type="presParOf" srcId="{829C9D10-CE26-4897-B609-CFED5572EB60}" destId="{DFF238DD-6988-433B-81E9-ADD0D94D044E}" srcOrd="7" destOrd="0" presId="urn:microsoft.com/office/officeart/2005/8/layout/hierarchy2"/>
    <dgm:cxn modelId="{A8C38755-D698-4E79-B10C-5CB4BDD50C01}" type="presParOf" srcId="{DFF238DD-6988-433B-81E9-ADD0D94D044E}" destId="{FE99DF8F-9814-47B0-AD2D-495249DDD599}" srcOrd="0" destOrd="0" presId="urn:microsoft.com/office/officeart/2005/8/layout/hierarchy2"/>
    <dgm:cxn modelId="{413C4E40-0EC7-488D-BB23-03CE47368A9A}" type="presParOf" srcId="{DFF238DD-6988-433B-81E9-ADD0D94D044E}" destId="{514299D5-5789-43F6-8548-F2B97F9BCDA5}" srcOrd="1" destOrd="0" presId="urn:microsoft.com/office/officeart/2005/8/layout/hierarchy2"/>
    <dgm:cxn modelId="{93386A27-4B6B-4926-B829-BB2B37E90C93}" type="presParOf" srcId="{FBEE6622-3ABF-4B2E-A566-F995C05C0157}" destId="{5AC44E2A-DB9A-46C1-834A-B07468528676}" srcOrd="2" destOrd="0" presId="urn:microsoft.com/office/officeart/2005/8/layout/hierarchy2"/>
    <dgm:cxn modelId="{6E7A2C50-6C6F-4A75-AC42-B246F167434D}" type="presParOf" srcId="{5AC44E2A-DB9A-46C1-834A-B07468528676}" destId="{A9AFE4E1-1730-4DAC-8B62-9F211DD35240}" srcOrd="0" destOrd="0" presId="urn:microsoft.com/office/officeart/2005/8/layout/hierarchy2"/>
    <dgm:cxn modelId="{02A94447-C507-4A02-B4AB-E13B079B4199}" type="presParOf" srcId="{FBEE6622-3ABF-4B2E-A566-F995C05C0157}" destId="{5D5D9B4F-1E57-476A-9982-C1731522536C}" srcOrd="3" destOrd="0" presId="urn:microsoft.com/office/officeart/2005/8/layout/hierarchy2"/>
    <dgm:cxn modelId="{8F8E06B3-F111-408F-8C19-723581FE981C}" type="presParOf" srcId="{5D5D9B4F-1E57-476A-9982-C1731522536C}" destId="{D22EBB82-54D3-4ED5-B641-3FA4688AF048}" srcOrd="0" destOrd="0" presId="urn:microsoft.com/office/officeart/2005/8/layout/hierarchy2"/>
    <dgm:cxn modelId="{8E7BCBCE-E9B8-42DB-BACF-4422C93D09F4}" type="presParOf" srcId="{5D5D9B4F-1E57-476A-9982-C1731522536C}" destId="{3FA5214B-4E3A-48A1-89CA-1D226887AC6B}" srcOrd="1" destOrd="0" presId="urn:microsoft.com/office/officeart/2005/8/layout/hierarchy2"/>
    <dgm:cxn modelId="{16BBBE83-E307-44BF-AFEC-6EBD62FFF2CD}" type="presParOf" srcId="{3FA5214B-4E3A-48A1-89CA-1D226887AC6B}" destId="{3D330B6B-115F-43A0-9610-CCBE4CB01D57}" srcOrd="0" destOrd="0" presId="urn:microsoft.com/office/officeart/2005/8/layout/hierarchy2"/>
    <dgm:cxn modelId="{08407AE2-C377-43FB-B1C3-5BC409B64E63}" type="presParOf" srcId="{3D330B6B-115F-43A0-9610-CCBE4CB01D57}" destId="{5B4C160A-558C-481E-882A-AFB25F368028}" srcOrd="0" destOrd="0" presId="urn:microsoft.com/office/officeart/2005/8/layout/hierarchy2"/>
    <dgm:cxn modelId="{CF9778CC-919C-4761-8783-9E281DCEAAEF}" type="presParOf" srcId="{3FA5214B-4E3A-48A1-89CA-1D226887AC6B}" destId="{39A5C1B4-AF9A-4AD3-815A-5BBC83FE99A8}" srcOrd="1" destOrd="0" presId="urn:microsoft.com/office/officeart/2005/8/layout/hierarchy2"/>
    <dgm:cxn modelId="{43FC7EF2-F11A-44DA-AAC9-80D1D4AAE0B7}" type="presParOf" srcId="{39A5C1B4-AF9A-4AD3-815A-5BBC83FE99A8}" destId="{D9C01083-F4CE-4216-9F62-2B8E07B2103F}" srcOrd="0" destOrd="0" presId="urn:microsoft.com/office/officeart/2005/8/layout/hierarchy2"/>
    <dgm:cxn modelId="{7A9DBEA8-1F59-4DBA-B797-456A7D21D2FF}" type="presParOf" srcId="{39A5C1B4-AF9A-4AD3-815A-5BBC83FE99A8}" destId="{5E3A99CF-E6BF-4130-B686-F7541DB91C16}" srcOrd="1" destOrd="0" presId="urn:microsoft.com/office/officeart/2005/8/layout/hierarchy2"/>
    <dgm:cxn modelId="{50402456-5DC0-40B1-BE29-DC0C6B5B96CE}" type="presParOf" srcId="{3FA5214B-4E3A-48A1-89CA-1D226887AC6B}" destId="{CB44B3F4-69DA-4BE1-B871-2C385A6CF90D}" srcOrd="2" destOrd="0" presId="urn:microsoft.com/office/officeart/2005/8/layout/hierarchy2"/>
    <dgm:cxn modelId="{4D9798E5-EF65-4055-B1F0-F27D74DB16DE}" type="presParOf" srcId="{CB44B3F4-69DA-4BE1-B871-2C385A6CF90D}" destId="{FCC73ADD-8712-4673-96B1-D03137744923}" srcOrd="0" destOrd="0" presId="urn:microsoft.com/office/officeart/2005/8/layout/hierarchy2"/>
    <dgm:cxn modelId="{B4E892C1-52E8-439D-8977-268DC510B4A8}" type="presParOf" srcId="{3FA5214B-4E3A-48A1-89CA-1D226887AC6B}" destId="{EFC21AA8-6FDC-42E3-91F2-D78AE5DDEE6F}" srcOrd="3" destOrd="0" presId="urn:microsoft.com/office/officeart/2005/8/layout/hierarchy2"/>
    <dgm:cxn modelId="{D7C01E80-A829-4588-8570-F95428AC03FF}" type="presParOf" srcId="{EFC21AA8-6FDC-42E3-91F2-D78AE5DDEE6F}" destId="{1DE42B8A-1E6B-4BB7-BA57-3D6A05D3A495}" srcOrd="0" destOrd="0" presId="urn:microsoft.com/office/officeart/2005/8/layout/hierarchy2"/>
    <dgm:cxn modelId="{66614C94-2E0A-4111-9553-A8EECDB6B540}" type="presParOf" srcId="{EFC21AA8-6FDC-42E3-91F2-D78AE5DDEE6F}" destId="{967BB0DB-DD72-40CA-A311-0165B3A93FAE}" srcOrd="1" destOrd="0" presId="urn:microsoft.com/office/officeart/2005/8/layout/hierarchy2"/>
    <dgm:cxn modelId="{939D71A6-627F-4595-B3A7-F3C3707DFE99}" type="presParOf" srcId="{3FA5214B-4E3A-48A1-89CA-1D226887AC6B}" destId="{242CD9FE-593D-472C-BA9B-00E57FBB76F3}" srcOrd="4" destOrd="0" presId="urn:microsoft.com/office/officeart/2005/8/layout/hierarchy2"/>
    <dgm:cxn modelId="{E9E1B18D-2C15-4F34-AE7B-9AEF0466B94E}" type="presParOf" srcId="{242CD9FE-593D-472C-BA9B-00E57FBB76F3}" destId="{E56A7EFE-C102-4688-B0AA-4C92B066B67C}" srcOrd="0" destOrd="0" presId="urn:microsoft.com/office/officeart/2005/8/layout/hierarchy2"/>
    <dgm:cxn modelId="{FFDAB378-4A9D-460E-8BB0-D8B49E7D5964}" type="presParOf" srcId="{3FA5214B-4E3A-48A1-89CA-1D226887AC6B}" destId="{6093EA68-33F7-4FD6-98FC-732BCCB93984}" srcOrd="5" destOrd="0" presId="urn:microsoft.com/office/officeart/2005/8/layout/hierarchy2"/>
    <dgm:cxn modelId="{74FA7E89-45F6-4044-A682-EDA5C19B61B2}" type="presParOf" srcId="{6093EA68-33F7-4FD6-98FC-732BCCB93984}" destId="{3F4D53EC-42FE-4CD6-8523-96D333C2D342}" srcOrd="0" destOrd="0" presId="urn:microsoft.com/office/officeart/2005/8/layout/hierarchy2"/>
    <dgm:cxn modelId="{8D9A8794-0A47-43DB-8610-3B0BF94E8B5B}" type="presParOf" srcId="{6093EA68-33F7-4FD6-98FC-732BCCB93984}" destId="{B008AE5F-A0CB-4585-B808-476C873CDEC5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F24DA1D-43B4-41DC-9BA1-67CF1B9D1ABC}" type="doc">
      <dgm:prSet loTypeId="urn:microsoft.com/office/officeart/2005/8/layout/hierarchy2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CO"/>
        </a:p>
      </dgm:t>
    </dgm:pt>
    <dgm:pt modelId="{6E03E6C0-8941-4E24-A1F5-59C2C037B47A}">
      <dgm:prSet phldrT="[Texto]" custT="1"/>
      <dgm:spPr/>
      <dgm:t>
        <a:bodyPr/>
        <a:lstStyle/>
        <a:p>
          <a:pPr algn="l"/>
          <a:r>
            <a:rPr lang="es-CO" sz="1000" dirty="0" smtClean="0"/>
            <a:t>EL CONTRAPUNTO, ELEMENTO ESTRUCTURAL EN PEDRO PÁRAMO</a:t>
          </a:r>
          <a:endParaRPr lang="es-CO" sz="1000" dirty="0"/>
        </a:p>
      </dgm:t>
    </dgm:pt>
    <dgm:pt modelId="{8310BC77-B862-423F-8A05-5FC5B18CE609}" type="parTrans" cxnId="{B845EA95-5ABC-4078-96BB-641D162EC524}">
      <dgm:prSet/>
      <dgm:spPr/>
      <dgm:t>
        <a:bodyPr/>
        <a:lstStyle/>
        <a:p>
          <a:endParaRPr lang="es-CO"/>
        </a:p>
      </dgm:t>
    </dgm:pt>
    <dgm:pt modelId="{FD294DB3-B799-4DE1-88A3-564B6421F802}" type="sibTrans" cxnId="{B845EA95-5ABC-4078-96BB-641D162EC524}">
      <dgm:prSet/>
      <dgm:spPr/>
      <dgm:t>
        <a:bodyPr/>
        <a:lstStyle/>
        <a:p>
          <a:endParaRPr lang="es-CO"/>
        </a:p>
      </dgm:t>
    </dgm:pt>
    <dgm:pt modelId="{5E8B1712-56F3-4F35-9009-7436A2425D99}">
      <dgm:prSet phldrT="[Texto]" custT="1"/>
      <dgm:spPr/>
      <dgm:t>
        <a:bodyPr/>
        <a:lstStyle/>
        <a:p>
          <a:r>
            <a:rPr lang="es-CO" sz="1200" dirty="0" smtClean="0"/>
            <a:t>ORGANIZACIÓN NARRATIVA</a:t>
          </a:r>
          <a:endParaRPr lang="es-CO" sz="1200" dirty="0"/>
        </a:p>
      </dgm:t>
    </dgm:pt>
    <dgm:pt modelId="{D5E12A56-2C85-4602-AFC1-E11A81461432}" type="parTrans" cxnId="{C7AF8E7E-8DDD-4F23-A9C6-7F217A118FB9}">
      <dgm:prSet/>
      <dgm:spPr/>
      <dgm:t>
        <a:bodyPr/>
        <a:lstStyle/>
        <a:p>
          <a:endParaRPr lang="es-CO"/>
        </a:p>
      </dgm:t>
    </dgm:pt>
    <dgm:pt modelId="{C3E71386-50B0-4632-9C54-B676BD7C02E9}" type="sibTrans" cxnId="{C7AF8E7E-8DDD-4F23-A9C6-7F217A118FB9}">
      <dgm:prSet/>
      <dgm:spPr/>
      <dgm:t>
        <a:bodyPr/>
        <a:lstStyle/>
        <a:p>
          <a:endParaRPr lang="es-CO"/>
        </a:p>
      </dgm:t>
    </dgm:pt>
    <dgm:pt modelId="{E3090342-B3D0-4D10-92B8-33C7FEBBE462}">
      <dgm:prSet phldrT="[Texto]" custT="1"/>
      <dgm:spPr/>
      <dgm:t>
        <a:bodyPr/>
        <a:lstStyle/>
        <a:p>
          <a:r>
            <a:rPr lang="es-CO" sz="1200" dirty="0" smtClean="0"/>
            <a:t>EL CONTRAPUNTO EN LOS PERSONAJES</a:t>
          </a:r>
          <a:endParaRPr lang="es-CO" sz="1200" dirty="0"/>
        </a:p>
      </dgm:t>
    </dgm:pt>
    <dgm:pt modelId="{7D2587C5-BAF1-4EE8-A243-7A423BAA6A5C}" type="parTrans" cxnId="{D2E2BFC4-4631-447F-AF13-CCC6D62CBC90}">
      <dgm:prSet/>
      <dgm:spPr/>
      <dgm:t>
        <a:bodyPr/>
        <a:lstStyle/>
        <a:p>
          <a:endParaRPr lang="es-CO"/>
        </a:p>
      </dgm:t>
    </dgm:pt>
    <dgm:pt modelId="{BCF2B1C0-B4F4-430E-BBC1-56A8F3BB27C3}" type="sibTrans" cxnId="{D2E2BFC4-4631-447F-AF13-CCC6D62CBC90}">
      <dgm:prSet/>
      <dgm:spPr/>
      <dgm:t>
        <a:bodyPr/>
        <a:lstStyle/>
        <a:p>
          <a:endParaRPr lang="es-CO"/>
        </a:p>
      </dgm:t>
    </dgm:pt>
    <dgm:pt modelId="{72B51B49-2D0A-47AE-8439-E9E9BA8255D7}" type="asst">
      <dgm:prSet phldrT="[Texto]" custT="1"/>
      <dgm:spPr/>
      <dgm:t>
        <a:bodyPr/>
        <a:lstStyle/>
        <a:p>
          <a:r>
            <a:rPr lang="es-CO" sz="1200" dirty="0" smtClean="0"/>
            <a:t>ASPECTO FANTÁSTICO </a:t>
          </a:r>
          <a:endParaRPr lang="es-CO" sz="1200" dirty="0"/>
        </a:p>
      </dgm:t>
    </dgm:pt>
    <dgm:pt modelId="{C8819E4F-5F96-49DE-A5DF-F8CB825CDA58}" type="sibTrans" cxnId="{E9CB31AB-CE16-46AD-B537-7933FF35E680}">
      <dgm:prSet/>
      <dgm:spPr/>
      <dgm:t>
        <a:bodyPr/>
        <a:lstStyle/>
        <a:p>
          <a:endParaRPr lang="es-CO"/>
        </a:p>
      </dgm:t>
    </dgm:pt>
    <dgm:pt modelId="{B9DC96C3-A7EB-4B23-A238-45C916496289}" type="parTrans" cxnId="{E9CB31AB-CE16-46AD-B537-7933FF35E680}">
      <dgm:prSet/>
      <dgm:spPr/>
      <dgm:t>
        <a:bodyPr/>
        <a:lstStyle/>
        <a:p>
          <a:endParaRPr lang="es-CO"/>
        </a:p>
      </dgm:t>
    </dgm:pt>
    <dgm:pt modelId="{941632D0-2047-4C5E-8EBB-9ABB3B374DF3}">
      <dgm:prSet custT="1"/>
      <dgm:spPr/>
      <dgm:t>
        <a:bodyPr/>
        <a:lstStyle/>
        <a:p>
          <a:r>
            <a:rPr lang="es-CO" sz="1000" dirty="0" smtClean="0"/>
            <a:t>NARRADORES</a:t>
          </a:r>
          <a:endParaRPr lang="es-CO" sz="1000" dirty="0"/>
        </a:p>
      </dgm:t>
    </dgm:pt>
    <dgm:pt modelId="{B7CC952F-9C66-4A90-8B91-196A8BC5241C}" type="parTrans" cxnId="{B20F8C88-9EAF-4FA3-8401-84C8DB010B82}">
      <dgm:prSet/>
      <dgm:spPr/>
      <dgm:t>
        <a:bodyPr/>
        <a:lstStyle/>
        <a:p>
          <a:endParaRPr lang="es-CO"/>
        </a:p>
      </dgm:t>
    </dgm:pt>
    <dgm:pt modelId="{4BFECC47-6CBD-4378-9A17-336C722D3CB4}" type="sibTrans" cxnId="{B20F8C88-9EAF-4FA3-8401-84C8DB010B82}">
      <dgm:prSet/>
      <dgm:spPr/>
      <dgm:t>
        <a:bodyPr/>
        <a:lstStyle/>
        <a:p>
          <a:endParaRPr lang="es-CO"/>
        </a:p>
      </dgm:t>
    </dgm:pt>
    <dgm:pt modelId="{50A23435-8CA5-4192-8286-640CC450647E}">
      <dgm:prSet custT="1"/>
      <dgm:spPr/>
      <dgm:t>
        <a:bodyPr/>
        <a:lstStyle/>
        <a:p>
          <a:r>
            <a:rPr lang="es-CO" sz="1200" dirty="0" smtClean="0"/>
            <a:t>Cómala es representado como el escenario donde se haya una doble perspectiva: la paradisiaca y la infernal. </a:t>
          </a:r>
          <a:endParaRPr lang="es-CO" sz="1200" dirty="0"/>
        </a:p>
      </dgm:t>
    </dgm:pt>
    <dgm:pt modelId="{8AD91107-2C15-403B-A69D-E9A864F733F2}" type="parTrans" cxnId="{620A5529-B3F8-494A-9869-C412F3E8FD17}">
      <dgm:prSet/>
      <dgm:spPr/>
      <dgm:t>
        <a:bodyPr/>
        <a:lstStyle/>
        <a:p>
          <a:endParaRPr lang="es-CO"/>
        </a:p>
      </dgm:t>
    </dgm:pt>
    <dgm:pt modelId="{871BEDDC-5E9A-4E67-A6F2-803F9336F413}" type="sibTrans" cxnId="{620A5529-B3F8-494A-9869-C412F3E8FD17}">
      <dgm:prSet/>
      <dgm:spPr/>
      <dgm:t>
        <a:bodyPr/>
        <a:lstStyle/>
        <a:p>
          <a:endParaRPr lang="es-CO"/>
        </a:p>
      </dgm:t>
    </dgm:pt>
    <dgm:pt modelId="{78221718-97FA-4B1E-B081-4FE25B330AB4}">
      <dgm:prSet custT="1"/>
      <dgm:spPr/>
      <dgm:t>
        <a:bodyPr/>
        <a:lstStyle/>
        <a:p>
          <a:r>
            <a:rPr lang="es-CO" sz="1200" dirty="0" smtClean="0"/>
            <a:t>El lector apreciaría a Cómala como un pueblo que refleja el infierno, el drama de hombres y mujeres siempre a un paso de la muerte cuando no están en la muerte misma. </a:t>
          </a:r>
          <a:endParaRPr lang="es-CO" sz="1200" dirty="0"/>
        </a:p>
      </dgm:t>
    </dgm:pt>
    <dgm:pt modelId="{FC4DEF89-C449-4323-945C-1128AF35198D}" type="parTrans" cxnId="{02E31A12-B0C0-4688-9FAA-B4E64611FB3D}">
      <dgm:prSet/>
      <dgm:spPr/>
      <dgm:t>
        <a:bodyPr/>
        <a:lstStyle/>
        <a:p>
          <a:endParaRPr lang="es-CO"/>
        </a:p>
      </dgm:t>
    </dgm:pt>
    <dgm:pt modelId="{530E7CCA-7278-4F86-ADFB-9E63AF31AC8F}" type="sibTrans" cxnId="{02E31A12-B0C0-4688-9FAA-B4E64611FB3D}">
      <dgm:prSet/>
      <dgm:spPr/>
      <dgm:t>
        <a:bodyPr/>
        <a:lstStyle/>
        <a:p>
          <a:endParaRPr lang="es-CO"/>
        </a:p>
      </dgm:t>
    </dgm:pt>
    <dgm:pt modelId="{376F43D1-892E-421F-9DE3-6E485F464868}">
      <dgm:prSet custT="1"/>
      <dgm:spPr/>
      <dgm:t>
        <a:bodyPr/>
        <a:lstStyle/>
        <a:p>
          <a:r>
            <a:rPr lang="es-CO" sz="1200" dirty="0" smtClean="0"/>
            <a:t>El lector apreciaría a Cómala como un pueblo hermoso, lleno de fragancias, de luz, de vistoso panorama y de permanente paz.  </a:t>
          </a:r>
          <a:endParaRPr lang="es-CO" sz="1200" dirty="0"/>
        </a:p>
      </dgm:t>
    </dgm:pt>
    <dgm:pt modelId="{EE05B8A7-AF6C-4855-B3F6-8F40E3C34912}" type="parTrans" cxnId="{54D7BE02-949A-45E0-82D3-794CC230783F}">
      <dgm:prSet/>
      <dgm:spPr/>
      <dgm:t>
        <a:bodyPr/>
        <a:lstStyle/>
        <a:p>
          <a:endParaRPr lang="es-CO"/>
        </a:p>
      </dgm:t>
    </dgm:pt>
    <dgm:pt modelId="{E81BF436-EA84-4A9F-9EDF-7937EA144BD2}" type="sibTrans" cxnId="{54D7BE02-949A-45E0-82D3-794CC230783F}">
      <dgm:prSet/>
      <dgm:spPr/>
      <dgm:t>
        <a:bodyPr/>
        <a:lstStyle/>
        <a:p>
          <a:endParaRPr lang="es-CO"/>
        </a:p>
      </dgm:t>
    </dgm:pt>
    <dgm:pt modelId="{EC9D0BDC-2595-4497-B677-8F74FC7D2AC0}">
      <dgm:prSet custT="1"/>
      <dgm:spPr/>
      <dgm:t>
        <a:bodyPr/>
        <a:lstStyle/>
        <a:p>
          <a:r>
            <a:rPr lang="es-CO" sz="1000" dirty="0" smtClean="0"/>
            <a:t>PERSONAJES</a:t>
          </a:r>
          <a:endParaRPr lang="es-CO" sz="1000" dirty="0"/>
        </a:p>
      </dgm:t>
    </dgm:pt>
    <dgm:pt modelId="{3F83FD6C-766B-4354-B8D4-3FB25E4DBC91}" type="parTrans" cxnId="{29796DB7-8325-48F0-82BA-9F7FE270FBFD}">
      <dgm:prSet/>
      <dgm:spPr/>
      <dgm:t>
        <a:bodyPr/>
        <a:lstStyle/>
        <a:p>
          <a:endParaRPr lang="es-CO"/>
        </a:p>
      </dgm:t>
    </dgm:pt>
    <dgm:pt modelId="{16BCAF3E-D472-49DE-AFC4-C556D374911A}" type="sibTrans" cxnId="{29796DB7-8325-48F0-82BA-9F7FE270FBFD}">
      <dgm:prSet/>
      <dgm:spPr/>
      <dgm:t>
        <a:bodyPr/>
        <a:lstStyle/>
        <a:p>
          <a:endParaRPr lang="es-CO"/>
        </a:p>
      </dgm:t>
    </dgm:pt>
    <dgm:pt modelId="{C5C322EC-99CB-49B9-9A82-D02F0B61CA11}">
      <dgm:prSet custT="1"/>
      <dgm:spPr>
        <a:solidFill>
          <a:schemeClr val="accent3"/>
        </a:solidFill>
      </dgm:spPr>
      <dgm:t>
        <a:bodyPr/>
        <a:lstStyle/>
        <a:p>
          <a:r>
            <a:rPr lang="es-CO" sz="1000" dirty="0" smtClean="0"/>
            <a:t>JUAN PRECIADO</a:t>
          </a:r>
          <a:endParaRPr lang="es-CO" sz="1000" dirty="0"/>
        </a:p>
      </dgm:t>
    </dgm:pt>
    <dgm:pt modelId="{2F175EE0-9364-442A-856F-24FD9D6806DF}" type="parTrans" cxnId="{2948E753-7590-49D6-B796-9ADB6DB3DFC7}">
      <dgm:prSet/>
      <dgm:spPr/>
      <dgm:t>
        <a:bodyPr/>
        <a:lstStyle/>
        <a:p>
          <a:endParaRPr lang="es-CO"/>
        </a:p>
      </dgm:t>
    </dgm:pt>
    <dgm:pt modelId="{677E9D0A-5C13-42BE-827B-0BCAB825D275}" type="sibTrans" cxnId="{2948E753-7590-49D6-B796-9ADB6DB3DFC7}">
      <dgm:prSet/>
      <dgm:spPr/>
      <dgm:t>
        <a:bodyPr/>
        <a:lstStyle/>
        <a:p>
          <a:endParaRPr lang="es-CO"/>
        </a:p>
      </dgm:t>
    </dgm:pt>
    <dgm:pt modelId="{2ACFB370-C1C8-4F7D-86C3-2445C905DDAA}">
      <dgm:prSet custT="1"/>
      <dgm:spPr/>
      <dgm:t>
        <a:bodyPr/>
        <a:lstStyle/>
        <a:p>
          <a:r>
            <a:rPr lang="es-CO" sz="1000" dirty="0" smtClean="0"/>
            <a:t>MICRONARRACIONES</a:t>
          </a:r>
          <a:endParaRPr lang="es-CO" sz="1000" dirty="0"/>
        </a:p>
      </dgm:t>
    </dgm:pt>
    <dgm:pt modelId="{522EFE17-2EB1-4922-8C7C-107EBBD5E2FD}" type="parTrans" cxnId="{D0E81568-D007-4F6D-A3C2-BAD190B772F1}">
      <dgm:prSet/>
      <dgm:spPr/>
      <dgm:t>
        <a:bodyPr/>
        <a:lstStyle/>
        <a:p>
          <a:endParaRPr lang="es-CO"/>
        </a:p>
      </dgm:t>
    </dgm:pt>
    <dgm:pt modelId="{3011F3E4-A8F6-4445-B44A-21E51C2D6239}" type="sibTrans" cxnId="{D0E81568-D007-4F6D-A3C2-BAD190B772F1}">
      <dgm:prSet/>
      <dgm:spPr/>
      <dgm:t>
        <a:bodyPr/>
        <a:lstStyle/>
        <a:p>
          <a:endParaRPr lang="es-CO"/>
        </a:p>
      </dgm:t>
    </dgm:pt>
    <dgm:pt modelId="{854E1E25-D6CD-4CDD-819D-897D1ED88BCA}">
      <dgm:prSet custT="1"/>
      <dgm:spPr>
        <a:solidFill>
          <a:schemeClr val="accent3"/>
        </a:solidFill>
      </dgm:spPr>
      <dgm:t>
        <a:bodyPr/>
        <a:lstStyle/>
        <a:p>
          <a:r>
            <a:rPr lang="es-CO" sz="1000" dirty="0" smtClean="0"/>
            <a:t>PEDRO PARAMO</a:t>
          </a:r>
          <a:endParaRPr lang="es-CO" sz="1000" dirty="0"/>
        </a:p>
      </dgm:t>
    </dgm:pt>
    <dgm:pt modelId="{051BB7E5-22FC-4EC4-AB34-F764B269C5BD}" type="parTrans" cxnId="{D7831DE7-E0EE-4CE9-8FB9-07B0EF4D0746}">
      <dgm:prSet/>
      <dgm:spPr/>
      <dgm:t>
        <a:bodyPr/>
        <a:lstStyle/>
        <a:p>
          <a:endParaRPr lang="es-CO"/>
        </a:p>
      </dgm:t>
    </dgm:pt>
    <dgm:pt modelId="{E88990BB-CE9C-46A1-8CA6-0D4F5BDA1899}" type="sibTrans" cxnId="{D7831DE7-E0EE-4CE9-8FB9-07B0EF4D0746}">
      <dgm:prSet/>
      <dgm:spPr/>
      <dgm:t>
        <a:bodyPr/>
        <a:lstStyle/>
        <a:p>
          <a:endParaRPr lang="es-CO"/>
        </a:p>
      </dgm:t>
    </dgm:pt>
    <dgm:pt modelId="{50DB1D69-D897-4298-B096-49BA74DF7864}">
      <dgm:prSet custT="1"/>
      <dgm:spPr>
        <a:solidFill>
          <a:schemeClr val="accent3"/>
        </a:solidFill>
      </dgm:spPr>
      <dgm:t>
        <a:bodyPr/>
        <a:lstStyle/>
        <a:p>
          <a:r>
            <a:rPr lang="es-CO" sz="1000" dirty="0" smtClean="0"/>
            <a:t>DOROTEA</a:t>
          </a:r>
        </a:p>
      </dgm:t>
    </dgm:pt>
    <dgm:pt modelId="{C345DAD1-E68E-4F2A-BC8E-AC387B821121}" type="parTrans" cxnId="{A57F1B64-BBD3-43F2-97B0-A6C5B5C96D06}">
      <dgm:prSet/>
      <dgm:spPr/>
      <dgm:t>
        <a:bodyPr/>
        <a:lstStyle/>
        <a:p>
          <a:endParaRPr lang="es-CO"/>
        </a:p>
      </dgm:t>
    </dgm:pt>
    <dgm:pt modelId="{8A89353B-B264-4C10-B91C-490DAC8B6EBE}" type="sibTrans" cxnId="{A57F1B64-BBD3-43F2-97B0-A6C5B5C96D06}">
      <dgm:prSet/>
      <dgm:spPr/>
      <dgm:t>
        <a:bodyPr/>
        <a:lstStyle/>
        <a:p>
          <a:endParaRPr lang="es-CO"/>
        </a:p>
      </dgm:t>
    </dgm:pt>
    <dgm:pt modelId="{2328ADFA-B024-4973-9526-03AF6D1A91D8}">
      <dgm:prSet custT="1"/>
      <dgm:spPr>
        <a:solidFill>
          <a:schemeClr val="accent3"/>
        </a:solidFill>
      </dgm:spPr>
      <dgm:t>
        <a:bodyPr/>
        <a:lstStyle/>
        <a:p>
          <a:r>
            <a:rPr lang="es-CO" sz="1000" dirty="0" smtClean="0"/>
            <a:t>SUSANA SAN JUAN</a:t>
          </a:r>
          <a:endParaRPr lang="es-CO" sz="1000" dirty="0"/>
        </a:p>
      </dgm:t>
    </dgm:pt>
    <dgm:pt modelId="{D64F5505-2BDD-4F93-BBEC-2FD1470CB108}" type="parTrans" cxnId="{48745404-BA7E-4E43-99C2-8AEDD4073829}">
      <dgm:prSet/>
      <dgm:spPr/>
      <dgm:t>
        <a:bodyPr/>
        <a:lstStyle/>
        <a:p>
          <a:endParaRPr lang="es-CO"/>
        </a:p>
      </dgm:t>
    </dgm:pt>
    <dgm:pt modelId="{1E54D389-1032-4A9D-956E-9637D5603F1E}" type="sibTrans" cxnId="{48745404-BA7E-4E43-99C2-8AEDD4073829}">
      <dgm:prSet/>
      <dgm:spPr/>
      <dgm:t>
        <a:bodyPr/>
        <a:lstStyle/>
        <a:p>
          <a:endParaRPr lang="es-CO"/>
        </a:p>
      </dgm:t>
    </dgm:pt>
    <dgm:pt modelId="{44EE1FE2-9D8E-4311-85B7-EA305C6C51BC}">
      <dgm:prSet custT="1"/>
      <dgm:spPr>
        <a:solidFill>
          <a:schemeClr val="accent3"/>
        </a:solidFill>
      </dgm:spPr>
      <dgm:t>
        <a:bodyPr/>
        <a:lstStyle/>
        <a:p>
          <a:r>
            <a:rPr lang="es-CO" sz="1000" dirty="0" smtClean="0"/>
            <a:t>NARRADOR OMNISCIENTE</a:t>
          </a:r>
          <a:endParaRPr lang="es-CO" sz="1000" dirty="0"/>
        </a:p>
      </dgm:t>
    </dgm:pt>
    <dgm:pt modelId="{91545BF1-1E77-4404-AC87-F92500735487}" type="parTrans" cxnId="{A7679381-12D9-4BFC-9964-766E534F5754}">
      <dgm:prSet/>
      <dgm:spPr/>
      <dgm:t>
        <a:bodyPr/>
        <a:lstStyle/>
        <a:p>
          <a:endParaRPr lang="es-CO"/>
        </a:p>
      </dgm:t>
    </dgm:pt>
    <dgm:pt modelId="{7CD13645-833A-4A6F-8479-6943C78D1864}" type="sibTrans" cxnId="{A7679381-12D9-4BFC-9964-766E534F5754}">
      <dgm:prSet/>
      <dgm:spPr/>
      <dgm:t>
        <a:bodyPr/>
        <a:lstStyle/>
        <a:p>
          <a:endParaRPr lang="es-CO"/>
        </a:p>
      </dgm:t>
    </dgm:pt>
    <dgm:pt modelId="{568A7E9D-4F75-466F-BE3C-6757E64E9783}">
      <dgm:prSet custT="1"/>
      <dgm:spPr>
        <a:solidFill>
          <a:srgbClr val="7030A0"/>
        </a:solidFill>
      </dgm:spPr>
      <dgm:t>
        <a:bodyPr/>
        <a:lstStyle/>
        <a:p>
          <a:r>
            <a:rPr lang="es-CO" sz="1200" dirty="0" smtClean="0"/>
            <a:t>El tema edénico se halla en el amor desdichado de Pedro Páramo y Susana es la mejor representación del contrapunto donde se oponen felicidad y desdicha, amor y odio, Cómala-paraíso y Cómala-infierno</a:t>
          </a:r>
          <a:r>
            <a:rPr lang="es-CO" sz="1000" dirty="0" smtClean="0"/>
            <a:t>.</a:t>
          </a:r>
          <a:endParaRPr lang="es-CO" sz="1000" dirty="0"/>
        </a:p>
      </dgm:t>
    </dgm:pt>
    <dgm:pt modelId="{F394F6DF-3524-4AAD-9AC9-B05FBA9FD128}" type="parTrans" cxnId="{3AAFA90A-49A0-4153-A1BA-3D2159344DD5}">
      <dgm:prSet/>
      <dgm:spPr>
        <a:ln>
          <a:solidFill>
            <a:srgbClr val="7030A0"/>
          </a:solidFill>
        </a:ln>
      </dgm:spPr>
      <dgm:t>
        <a:bodyPr/>
        <a:lstStyle/>
        <a:p>
          <a:endParaRPr lang="es-CO"/>
        </a:p>
      </dgm:t>
    </dgm:pt>
    <dgm:pt modelId="{C299B33C-8EBB-4AC4-B99F-1A6AC1A99688}" type="sibTrans" cxnId="{3AAFA90A-49A0-4153-A1BA-3D2159344DD5}">
      <dgm:prSet/>
      <dgm:spPr/>
      <dgm:t>
        <a:bodyPr/>
        <a:lstStyle/>
        <a:p>
          <a:endParaRPr lang="es-CO"/>
        </a:p>
      </dgm:t>
    </dgm:pt>
    <dgm:pt modelId="{06F46AB9-8263-472D-8532-9ACBC7CA1753}">
      <dgm:prSet custT="1"/>
      <dgm:spPr>
        <a:solidFill>
          <a:srgbClr val="7030A0"/>
        </a:solidFill>
      </dgm:spPr>
      <dgm:t>
        <a:bodyPr/>
        <a:lstStyle/>
        <a:p>
          <a:r>
            <a:rPr lang="es-CO" sz="1200" dirty="0" smtClean="0"/>
            <a:t>la voz narrativa nos presenta la vida infernal de Cómala, llena de espectros, sin aire, colmada de murmullos de ultratumba, azotada por un calor asfixiante.</a:t>
          </a:r>
          <a:endParaRPr lang="es-CO" sz="1200" dirty="0"/>
        </a:p>
      </dgm:t>
    </dgm:pt>
    <dgm:pt modelId="{AC70CE04-9476-4303-A539-70843C000B3D}" type="parTrans" cxnId="{5ED1F9ED-C6CC-4305-9B9E-5C26F9F614B3}">
      <dgm:prSet/>
      <dgm:spPr>
        <a:ln>
          <a:solidFill>
            <a:srgbClr val="7030A0"/>
          </a:solidFill>
        </a:ln>
      </dgm:spPr>
      <dgm:t>
        <a:bodyPr/>
        <a:lstStyle/>
        <a:p>
          <a:endParaRPr lang="es-CO"/>
        </a:p>
      </dgm:t>
    </dgm:pt>
    <dgm:pt modelId="{BEE131B4-B16A-40C4-AD29-2CFA36238CDA}" type="sibTrans" cxnId="{5ED1F9ED-C6CC-4305-9B9E-5C26F9F614B3}">
      <dgm:prSet/>
      <dgm:spPr/>
      <dgm:t>
        <a:bodyPr/>
        <a:lstStyle/>
        <a:p>
          <a:endParaRPr lang="es-CO"/>
        </a:p>
      </dgm:t>
    </dgm:pt>
    <dgm:pt modelId="{44B92472-D84B-47BD-820D-27BE3C284D6E}">
      <dgm:prSet custT="1"/>
      <dgm:spPr>
        <a:solidFill>
          <a:srgbClr val="7030A0"/>
        </a:solidFill>
      </dgm:spPr>
      <dgm:t>
        <a:bodyPr/>
        <a:lstStyle/>
        <a:p>
          <a:r>
            <a:rPr lang="es-CO" sz="1200" dirty="0" smtClean="0"/>
            <a:t>Una característica general de casi todos los personajes es la de hallarse a un paso de la muerte y sin esperanzas de salvación. Así vemos cómo Cómala se representa como un infierno </a:t>
          </a:r>
          <a:endParaRPr lang="es-CO" sz="1200" dirty="0"/>
        </a:p>
      </dgm:t>
    </dgm:pt>
    <dgm:pt modelId="{BFE827A6-3217-4404-9F0E-E2171EDB8591}" type="parTrans" cxnId="{4DF08EC5-A9FF-49C6-9434-47F6ACDBF1DC}">
      <dgm:prSet/>
      <dgm:spPr>
        <a:ln>
          <a:solidFill>
            <a:srgbClr val="7030A0"/>
          </a:solidFill>
        </a:ln>
      </dgm:spPr>
      <dgm:t>
        <a:bodyPr/>
        <a:lstStyle/>
        <a:p>
          <a:endParaRPr lang="es-CO"/>
        </a:p>
      </dgm:t>
    </dgm:pt>
    <dgm:pt modelId="{35744179-B34E-4351-B689-4566E67BC5CD}" type="sibTrans" cxnId="{4DF08EC5-A9FF-49C6-9434-47F6ACDBF1DC}">
      <dgm:prSet/>
      <dgm:spPr/>
      <dgm:t>
        <a:bodyPr/>
        <a:lstStyle/>
        <a:p>
          <a:endParaRPr lang="es-CO"/>
        </a:p>
      </dgm:t>
    </dgm:pt>
    <dgm:pt modelId="{32CDA3C5-3AEE-4A74-A148-7AC20360A5E8}">
      <dgm:prSet custT="1"/>
      <dgm:spPr/>
      <dgm:t>
        <a:bodyPr/>
        <a:lstStyle/>
        <a:p>
          <a:r>
            <a:rPr lang="es-CO" sz="1200" dirty="0" smtClean="0"/>
            <a:t>Las micro-narraciones de la obra guardan una relación metonímica y sinécdoque entre sí. Esto se va desarrollando o a través de episodios sucesivos, o a través de episodios en Flashback que interrumpen el orden cronológico enredando la narración hasta el final donde se desenreda</a:t>
          </a:r>
          <a:endParaRPr lang="es-CO" sz="1200" dirty="0"/>
        </a:p>
      </dgm:t>
    </dgm:pt>
    <dgm:pt modelId="{325B99B3-3227-479E-82D6-2ED6665D07B6}" type="parTrans" cxnId="{D0CCB145-01B1-4B2A-BE61-2CA0ECF738EB}">
      <dgm:prSet/>
      <dgm:spPr/>
      <dgm:t>
        <a:bodyPr/>
        <a:lstStyle/>
        <a:p>
          <a:endParaRPr lang="es-CO"/>
        </a:p>
      </dgm:t>
    </dgm:pt>
    <dgm:pt modelId="{7CD80596-B60E-418C-9677-E3C5E70DAFA4}" type="sibTrans" cxnId="{D0CCB145-01B1-4B2A-BE61-2CA0ECF738EB}">
      <dgm:prSet/>
      <dgm:spPr/>
      <dgm:t>
        <a:bodyPr/>
        <a:lstStyle/>
        <a:p>
          <a:endParaRPr lang="es-CO"/>
        </a:p>
      </dgm:t>
    </dgm:pt>
    <dgm:pt modelId="{ADEF91F9-8795-4FBF-BF81-41B0AA142F24}" type="pres">
      <dgm:prSet presAssocID="{EF24DA1D-43B4-41DC-9BA1-67CF1B9D1AB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BFE6386-DA31-4A48-9B23-9DA1C34E23B1}" type="pres">
      <dgm:prSet presAssocID="{6E03E6C0-8941-4E24-A1F5-59C2C037B47A}" presName="root1" presStyleCnt="0"/>
      <dgm:spPr/>
    </dgm:pt>
    <dgm:pt modelId="{2A6DD8D6-B2CC-47FC-8179-2F67C06036A0}" type="pres">
      <dgm:prSet presAssocID="{6E03E6C0-8941-4E24-A1F5-59C2C037B47A}" presName="LevelOneTextNode" presStyleLbl="node0" presStyleIdx="0" presStyleCnt="1" custScaleX="98694" custScaleY="94389" custLinFactX="-61109" custLinFactNeighborX="-100000" custLinFactNeighborY="6882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13A6CE55-CEB2-4DB1-8721-718699418B40}" type="pres">
      <dgm:prSet presAssocID="{6E03E6C0-8941-4E24-A1F5-59C2C037B47A}" presName="level2hierChild" presStyleCnt="0"/>
      <dgm:spPr/>
    </dgm:pt>
    <dgm:pt modelId="{2212FD9B-8F26-41A0-A7B2-CB1F7CA17623}" type="pres">
      <dgm:prSet presAssocID="{B9DC96C3-A7EB-4B23-A238-45C916496289}" presName="conn2-1" presStyleLbl="parChTrans1D2" presStyleIdx="0" presStyleCnt="3"/>
      <dgm:spPr/>
    </dgm:pt>
    <dgm:pt modelId="{4163DD4A-CE1C-4A52-A2A0-F29D83521916}" type="pres">
      <dgm:prSet presAssocID="{B9DC96C3-A7EB-4B23-A238-45C916496289}" presName="connTx" presStyleLbl="parChTrans1D2" presStyleIdx="0" presStyleCnt="3"/>
      <dgm:spPr/>
    </dgm:pt>
    <dgm:pt modelId="{64077C85-5D2A-41FC-91E6-CCA4C100ABC7}" type="pres">
      <dgm:prSet presAssocID="{72B51B49-2D0A-47AE-8439-E9E9BA8255D7}" presName="root2" presStyleCnt="0"/>
      <dgm:spPr/>
    </dgm:pt>
    <dgm:pt modelId="{A0D79D90-B5EC-4879-8BA0-E01661718D9F}" type="pres">
      <dgm:prSet presAssocID="{72B51B49-2D0A-47AE-8439-E9E9BA8255D7}" presName="LevelTwoTextNode" presStyleLbl="asst1" presStyleIdx="0" presStyleCnt="1" custLinFactX="-6584" custLinFactNeighborX="-100000" custLinFactNeighborY="-11009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4D9FEDD7-0EEB-4615-A271-1484B76F5EBC}" type="pres">
      <dgm:prSet presAssocID="{72B51B49-2D0A-47AE-8439-E9E9BA8255D7}" presName="level3hierChild" presStyleCnt="0"/>
      <dgm:spPr/>
    </dgm:pt>
    <dgm:pt modelId="{089A6F73-73E5-43DC-A567-3729AC133A18}" type="pres">
      <dgm:prSet presAssocID="{8AD91107-2C15-403B-A69D-E9A864F733F2}" presName="conn2-1" presStyleLbl="parChTrans1D3" presStyleIdx="0" presStyleCnt="3"/>
      <dgm:spPr/>
    </dgm:pt>
    <dgm:pt modelId="{02CD409F-66A0-456F-94E8-D98E367D0279}" type="pres">
      <dgm:prSet presAssocID="{8AD91107-2C15-403B-A69D-E9A864F733F2}" presName="connTx" presStyleLbl="parChTrans1D3" presStyleIdx="0" presStyleCnt="3"/>
      <dgm:spPr/>
    </dgm:pt>
    <dgm:pt modelId="{B1F4B6BD-736E-4501-BCC1-5B4E673C3BD1}" type="pres">
      <dgm:prSet presAssocID="{50A23435-8CA5-4192-8286-640CC450647E}" presName="root2" presStyleCnt="0"/>
      <dgm:spPr/>
    </dgm:pt>
    <dgm:pt modelId="{DA5DEFFE-BF6B-41AB-9428-A2B7587419ED}" type="pres">
      <dgm:prSet presAssocID="{50A23435-8CA5-4192-8286-640CC450647E}" presName="LevelTwoTextNode" presStyleLbl="node3" presStyleIdx="0" presStyleCnt="3" custScaleX="110626" custScaleY="237854" custLinFactX="-26310" custLinFactNeighborX="-100000" custLinFactNeighborY="-34645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3C488004-6492-4ED3-8AE3-BC401AC63BAD}" type="pres">
      <dgm:prSet presAssocID="{50A23435-8CA5-4192-8286-640CC450647E}" presName="level3hierChild" presStyleCnt="0"/>
      <dgm:spPr/>
    </dgm:pt>
    <dgm:pt modelId="{93D32315-C74B-4031-BDC9-01063E79862C}" type="pres">
      <dgm:prSet presAssocID="{FC4DEF89-C449-4323-945C-1128AF35198D}" presName="conn2-1" presStyleLbl="parChTrans1D4" presStyleIdx="0" presStyleCnt="12"/>
      <dgm:spPr/>
    </dgm:pt>
    <dgm:pt modelId="{8A3CBAE7-C4E7-47C3-8192-B8103AF8B11C}" type="pres">
      <dgm:prSet presAssocID="{FC4DEF89-C449-4323-945C-1128AF35198D}" presName="connTx" presStyleLbl="parChTrans1D4" presStyleIdx="0" presStyleCnt="12"/>
      <dgm:spPr/>
    </dgm:pt>
    <dgm:pt modelId="{F1086A31-E4D4-4510-9D48-D472C20231A8}" type="pres">
      <dgm:prSet presAssocID="{78221718-97FA-4B1E-B081-4FE25B330AB4}" presName="root2" presStyleCnt="0"/>
      <dgm:spPr/>
    </dgm:pt>
    <dgm:pt modelId="{9494B5DF-882D-4E6F-88C1-9DBD4D17794E}" type="pres">
      <dgm:prSet presAssocID="{78221718-97FA-4B1E-B081-4FE25B330AB4}" presName="LevelTwoTextNode" presStyleLbl="node4" presStyleIdx="0" presStyleCnt="12" custScaleX="166946" custScaleY="243733" custLinFactNeighborX="-80593" custLinFactNeighborY="19916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E71B1D1A-31DD-416D-B004-9AEF241BB024}" type="pres">
      <dgm:prSet presAssocID="{78221718-97FA-4B1E-B081-4FE25B330AB4}" presName="level3hierChild" presStyleCnt="0"/>
      <dgm:spPr/>
    </dgm:pt>
    <dgm:pt modelId="{E2CA4D88-7039-4F6D-A277-3989AD72A41B}" type="pres">
      <dgm:prSet presAssocID="{EE05B8A7-AF6C-4855-B3F6-8F40E3C34912}" presName="conn2-1" presStyleLbl="parChTrans1D4" presStyleIdx="1" presStyleCnt="12"/>
      <dgm:spPr/>
    </dgm:pt>
    <dgm:pt modelId="{BDF35ED5-8F01-4005-9C5E-CC5065FE64CE}" type="pres">
      <dgm:prSet presAssocID="{EE05B8A7-AF6C-4855-B3F6-8F40E3C34912}" presName="connTx" presStyleLbl="parChTrans1D4" presStyleIdx="1" presStyleCnt="12"/>
      <dgm:spPr/>
    </dgm:pt>
    <dgm:pt modelId="{E3224375-ED99-4C1C-A77D-9D8DD4448E22}" type="pres">
      <dgm:prSet presAssocID="{376F43D1-892E-421F-9DE3-6E485F464868}" presName="root2" presStyleCnt="0"/>
      <dgm:spPr/>
    </dgm:pt>
    <dgm:pt modelId="{8C1BF0E8-3C1B-4BBB-A1B7-6D5C6686724E}" type="pres">
      <dgm:prSet presAssocID="{376F43D1-892E-421F-9DE3-6E485F464868}" presName="LevelTwoTextNode" presStyleLbl="node4" presStyleIdx="1" presStyleCnt="12" custScaleX="177316" custScaleY="225977" custLinFactNeighborX="-86282" custLinFactNeighborY="39944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F4F4939F-277E-41B9-8A99-D74A2EFED518}" type="pres">
      <dgm:prSet presAssocID="{376F43D1-892E-421F-9DE3-6E485F464868}" presName="level3hierChild" presStyleCnt="0"/>
      <dgm:spPr/>
    </dgm:pt>
    <dgm:pt modelId="{60D1BD4A-B796-4CEA-A4CB-A2A54D77039A}" type="pres">
      <dgm:prSet presAssocID="{D5E12A56-2C85-4602-AFC1-E11A81461432}" presName="conn2-1" presStyleLbl="parChTrans1D2" presStyleIdx="1" presStyleCnt="3"/>
      <dgm:spPr/>
    </dgm:pt>
    <dgm:pt modelId="{431C5641-3262-43C9-8AB5-9A9FF0871962}" type="pres">
      <dgm:prSet presAssocID="{D5E12A56-2C85-4602-AFC1-E11A81461432}" presName="connTx" presStyleLbl="parChTrans1D2" presStyleIdx="1" presStyleCnt="3"/>
      <dgm:spPr/>
    </dgm:pt>
    <dgm:pt modelId="{389F2D53-BFDA-4523-B994-9DFDDC498D59}" type="pres">
      <dgm:prSet presAssocID="{5E8B1712-56F3-4F35-9009-7436A2425D99}" presName="root2" presStyleCnt="0"/>
      <dgm:spPr/>
    </dgm:pt>
    <dgm:pt modelId="{F03EA0F3-2937-4C4B-B797-AF2C74953109}" type="pres">
      <dgm:prSet presAssocID="{5E8B1712-56F3-4F35-9009-7436A2425D99}" presName="LevelTwoTextNode" presStyleLbl="node2" presStyleIdx="0" presStyleCnt="2" custLinFactY="-100000" custLinFactNeighborX="-70510" custLinFactNeighborY="-140566">
        <dgm:presLayoutVars>
          <dgm:chPref val="3"/>
        </dgm:presLayoutVars>
      </dgm:prSet>
      <dgm:spPr/>
    </dgm:pt>
    <dgm:pt modelId="{E8FDA32A-60E7-4E48-8B27-43BD6A528F7C}" type="pres">
      <dgm:prSet presAssocID="{5E8B1712-56F3-4F35-9009-7436A2425D99}" presName="level3hierChild" presStyleCnt="0"/>
      <dgm:spPr/>
    </dgm:pt>
    <dgm:pt modelId="{DD5C3336-3D5D-4AFD-9FB3-DBE3CCC708C6}" type="pres">
      <dgm:prSet presAssocID="{B7CC952F-9C66-4A90-8B91-196A8BC5241C}" presName="conn2-1" presStyleLbl="parChTrans1D3" presStyleIdx="1" presStyleCnt="3"/>
      <dgm:spPr/>
    </dgm:pt>
    <dgm:pt modelId="{7A7702EB-1969-4004-8B24-BB17222AB19E}" type="pres">
      <dgm:prSet presAssocID="{B7CC952F-9C66-4A90-8B91-196A8BC5241C}" presName="connTx" presStyleLbl="parChTrans1D3" presStyleIdx="1" presStyleCnt="3"/>
      <dgm:spPr/>
    </dgm:pt>
    <dgm:pt modelId="{2A9EEEBC-7B21-48C9-956E-A91FF512D59B}" type="pres">
      <dgm:prSet presAssocID="{941632D0-2047-4C5E-8EBB-9ABB3B374DF3}" presName="root2" presStyleCnt="0"/>
      <dgm:spPr/>
    </dgm:pt>
    <dgm:pt modelId="{9C4CE382-BD1B-48B6-A86B-6C4933CBF527}" type="pres">
      <dgm:prSet presAssocID="{941632D0-2047-4C5E-8EBB-9ABB3B374DF3}" presName="LevelTwoTextNode" presStyleLbl="node3" presStyleIdx="1" presStyleCnt="3" custLinFactY="-54476" custLinFactNeighborX="-90000" custLinFactNeighborY="-100000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F62D6A07-0810-48B5-B017-AF39BE0133A2}" type="pres">
      <dgm:prSet presAssocID="{941632D0-2047-4C5E-8EBB-9ABB3B374DF3}" presName="level3hierChild" presStyleCnt="0"/>
      <dgm:spPr/>
    </dgm:pt>
    <dgm:pt modelId="{B2C3A039-0508-4D41-8790-5BE65523FB97}" type="pres">
      <dgm:prSet presAssocID="{3F83FD6C-766B-4354-B8D4-3FB25E4DBC91}" presName="conn2-1" presStyleLbl="parChTrans1D4" presStyleIdx="2" presStyleCnt="12"/>
      <dgm:spPr/>
    </dgm:pt>
    <dgm:pt modelId="{6BF4554B-367C-4F20-BB36-5C5FEA3773E4}" type="pres">
      <dgm:prSet presAssocID="{3F83FD6C-766B-4354-B8D4-3FB25E4DBC91}" presName="connTx" presStyleLbl="parChTrans1D4" presStyleIdx="2" presStyleCnt="12"/>
      <dgm:spPr/>
    </dgm:pt>
    <dgm:pt modelId="{4361AB4D-5FB8-4FD9-96C0-D37E96B20AD6}" type="pres">
      <dgm:prSet presAssocID="{EC9D0BDC-2595-4497-B677-8F74FC7D2AC0}" presName="root2" presStyleCnt="0"/>
      <dgm:spPr/>
    </dgm:pt>
    <dgm:pt modelId="{78B1CD0B-35AE-4376-8A0D-AEB98669B35D}" type="pres">
      <dgm:prSet presAssocID="{EC9D0BDC-2595-4497-B677-8F74FC7D2AC0}" presName="LevelTwoTextNode" presStyleLbl="node4" presStyleIdx="2" presStyleCnt="12" custScaleX="162676" custLinFactNeighborX="-72309" custLinFactNeighborY="-2540">
        <dgm:presLayoutVars>
          <dgm:chPref val="3"/>
        </dgm:presLayoutVars>
      </dgm:prSet>
      <dgm:spPr/>
    </dgm:pt>
    <dgm:pt modelId="{3C7DC575-72CC-4133-9E6C-9BAF03DEB4A8}" type="pres">
      <dgm:prSet presAssocID="{EC9D0BDC-2595-4497-B677-8F74FC7D2AC0}" presName="level3hierChild" presStyleCnt="0"/>
      <dgm:spPr/>
    </dgm:pt>
    <dgm:pt modelId="{49352B53-7049-499A-B2AD-2FBAED4D00AE}" type="pres">
      <dgm:prSet presAssocID="{2F175EE0-9364-442A-856F-24FD9D6806DF}" presName="conn2-1" presStyleLbl="parChTrans1D4" presStyleIdx="3" presStyleCnt="12"/>
      <dgm:spPr/>
    </dgm:pt>
    <dgm:pt modelId="{DEC8F26C-D457-4571-820A-3819852C5BA6}" type="pres">
      <dgm:prSet presAssocID="{2F175EE0-9364-442A-856F-24FD9D6806DF}" presName="connTx" presStyleLbl="parChTrans1D4" presStyleIdx="3" presStyleCnt="12"/>
      <dgm:spPr/>
    </dgm:pt>
    <dgm:pt modelId="{D637B959-EB89-4676-9D24-245B01AE996C}" type="pres">
      <dgm:prSet presAssocID="{C5C322EC-99CB-49B9-9A82-D02F0B61CA11}" presName="root2" presStyleCnt="0"/>
      <dgm:spPr/>
    </dgm:pt>
    <dgm:pt modelId="{B86131DA-6985-48B6-AFCA-7B426934AD3F}" type="pres">
      <dgm:prSet presAssocID="{C5C322EC-99CB-49B9-9A82-D02F0B61CA11}" presName="LevelTwoTextNode" presStyleLbl="node4" presStyleIdx="3" presStyleCnt="12" custLinFactY="200000" custLinFactNeighborX="22496" custLinFactNeighborY="218410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BE2A7342-B243-4630-A794-62A5ECDEF363}" type="pres">
      <dgm:prSet presAssocID="{C5C322EC-99CB-49B9-9A82-D02F0B61CA11}" presName="level3hierChild" presStyleCnt="0"/>
      <dgm:spPr/>
    </dgm:pt>
    <dgm:pt modelId="{595A7690-A59A-4FC5-BB2C-3987222D703E}" type="pres">
      <dgm:prSet presAssocID="{BFE827A6-3217-4404-9F0E-E2171EDB8591}" presName="conn2-1" presStyleLbl="parChTrans1D4" presStyleIdx="4" presStyleCnt="12"/>
      <dgm:spPr/>
    </dgm:pt>
    <dgm:pt modelId="{05AC2A50-D9AC-4C83-B6DC-8DD51C84BA71}" type="pres">
      <dgm:prSet presAssocID="{BFE827A6-3217-4404-9F0E-E2171EDB8591}" presName="connTx" presStyleLbl="parChTrans1D4" presStyleIdx="4" presStyleCnt="12"/>
      <dgm:spPr/>
    </dgm:pt>
    <dgm:pt modelId="{70BCCE56-649A-436A-9810-DC0361ED1B72}" type="pres">
      <dgm:prSet presAssocID="{44B92472-D84B-47BD-820D-27BE3C284D6E}" presName="root2" presStyleCnt="0"/>
      <dgm:spPr/>
    </dgm:pt>
    <dgm:pt modelId="{27AB454A-5664-45C4-AE86-0269C828358A}" type="pres">
      <dgm:prSet presAssocID="{44B92472-D84B-47BD-820D-27BE3C284D6E}" presName="LevelTwoTextNode" presStyleLbl="node4" presStyleIdx="4" presStyleCnt="12" custScaleX="195927" custScaleY="236852" custLinFactNeighborX="74690" custLinFactNeighborY="66729">
        <dgm:presLayoutVars>
          <dgm:chPref val="3"/>
        </dgm:presLayoutVars>
      </dgm:prSet>
      <dgm:spPr/>
    </dgm:pt>
    <dgm:pt modelId="{EAF2D9B5-0989-43F5-BD72-028B5DD8C092}" type="pres">
      <dgm:prSet presAssocID="{44B92472-D84B-47BD-820D-27BE3C284D6E}" presName="level3hierChild" presStyleCnt="0"/>
      <dgm:spPr/>
    </dgm:pt>
    <dgm:pt modelId="{327C9AD5-6C23-4BE6-95F9-B412E516CAEB}" type="pres">
      <dgm:prSet presAssocID="{051BB7E5-22FC-4EC4-AB34-F764B269C5BD}" presName="conn2-1" presStyleLbl="parChTrans1D4" presStyleIdx="5" presStyleCnt="12"/>
      <dgm:spPr/>
    </dgm:pt>
    <dgm:pt modelId="{7F7A422F-D310-4B22-A719-D437DFB4E4E7}" type="pres">
      <dgm:prSet presAssocID="{051BB7E5-22FC-4EC4-AB34-F764B269C5BD}" presName="connTx" presStyleLbl="parChTrans1D4" presStyleIdx="5" presStyleCnt="12"/>
      <dgm:spPr/>
    </dgm:pt>
    <dgm:pt modelId="{0F8E5900-8F29-445C-B355-F482F3EEC86E}" type="pres">
      <dgm:prSet presAssocID="{854E1E25-D6CD-4CDD-819D-897D1ED88BCA}" presName="root2" presStyleCnt="0"/>
      <dgm:spPr/>
    </dgm:pt>
    <dgm:pt modelId="{EE6022B0-41A5-426C-9BBD-DC5BF8C827A0}" type="pres">
      <dgm:prSet presAssocID="{854E1E25-D6CD-4CDD-819D-897D1ED88BCA}" presName="LevelTwoTextNode" presStyleLbl="node4" presStyleIdx="5" presStyleCnt="12" custLinFactNeighborX="18364" custLinFactNeighborY="-82566">
        <dgm:presLayoutVars>
          <dgm:chPref val="3"/>
        </dgm:presLayoutVars>
      </dgm:prSet>
      <dgm:spPr/>
    </dgm:pt>
    <dgm:pt modelId="{E0A706F9-9BC8-472C-B84A-72D805A66D2A}" type="pres">
      <dgm:prSet presAssocID="{854E1E25-D6CD-4CDD-819D-897D1ED88BCA}" presName="level3hierChild" presStyleCnt="0"/>
      <dgm:spPr/>
    </dgm:pt>
    <dgm:pt modelId="{BBDB524A-F672-49D3-A092-7756121657C4}" type="pres">
      <dgm:prSet presAssocID="{F394F6DF-3524-4AAD-9AC9-B05FBA9FD128}" presName="conn2-1" presStyleLbl="parChTrans1D4" presStyleIdx="6" presStyleCnt="12"/>
      <dgm:spPr/>
    </dgm:pt>
    <dgm:pt modelId="{82242D6D-1759-42D1-8DE4-79DE438D4961}" type="pres">
      <dgm:prSet presAssocID="{F394F6DF-3524-4AAD-9AC9-B05FBA9FD128}" presName="connTx" presStyleLbl="parChTrans1D4" presStyleIdx="6" presStyleCnt="12"/>
      <dgm:spPr/>
    </dgm:pt>
    <dgm:pt modelId="{E7ABA3AD-0F6B-4C48-A24F-6081BEF6C706}" type="pres">
      <dgm:prSet presAssocID="{568A7E9D-4F75-466F-BE3C-6757E64E9783}" presName="root2" presStyleCnt="0"/>
      <dgm:spPr/>
    </dgm:pt>
    <dgm:pt modelId="{02910849-7829-47DF-B6A4-AF12B2F9595C}" type="pres">
      <dgm:prSet presAssocID="{568A7E9D-4F75-466F-BE3C-6757E64E9783}" presName="LevelTwoTextNode" presStyleLbl="node4" presStyleIdx="6" presStyleCnt="12" custScaleX="205756" custScaleY="244715" custLinFactY="-200000" custLinFactNeighborX="74690" custLinFactNeighborY="-262892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1E2FD1AA-1B55-49BA-9434-1E661720767E}" type="pres">
      <dgm:prSet presAssocID="{568A7E9D-4F75-466F-BE3C-6757E64E9783}" presName="level3hierChild" presStyleCnt="0"/>
      <dgm:spPr/>
    </dgm:pt>
    <dgm:pt modelId="{286C000A-A7CD-4736-B4E8-4609C4E4FFDC}" type="pres">
      <dgm:prSet presAssocID="{C345DAD1-E68E-4F2A-BC8E-AC387B821121}" presName="conn2-1" presStyleLbl="parChTrans1D4" presStyleIdx="7" presStyleCnt="12"/>
      <dgm:spPr/>
    </dgm:pt>
    <dgm:pt modelId="{656BAFAC-2313-4C47-B185-C807031C8CF1}" type="pres">
      <dgm:prSet presAssocID="{C345DAD1-E68E-4F2A-BC8E-AC387B821121}" presName="connTx" presStyleLbl="parChTrans1D4" presStyleIdx="7" presStyleCnt="12"/>
      <dgm:spPr/>
    </dgm:pt>
    <dgm:pt modelId="{BF4E1DD9-3240-48E5-B759-6A88E958C506}" type="pres">
      <dgm:prSet presAssocID="{50DB1D69-D897-4298-B096-49BA74DF7864}" presName="root2" presStyleCnt="0"/>
      <dgm:spPr/>
    </dgm:pt>
    <dgm:pt modelId="{634DBFEF-4E6D-436C-B4CD-9245EAF49D6F}" type="pres">
      <dgm:prSet presAssocID="{50DB1D69-D897-4298-B096-49BA74DF7864}" presName="LevelTwoTextNode" presStyleLbl="node4" presStyleIdx="7" presStyleCnt="12" custLinFactY="65069" custLinFactNeighborX="24795" custLinFactNeighborY="100000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1D391710-1E44-47A3-B2AE-D6D89187BB90}" type="pres">
      <dgm:prSet presAssocID="{50DB1D69-D897-4298-B096-49BA74DF7864}" presName="level3hierChild" presStyleCnt="0"/>
      <dgm:spPr/>
    </dgm:pt>
    <dgm:pt modelId="{26E60008-7B12-492F-A03C-799B0F51909C}" type="pres">
      <dgm:prSet presAssocID="{D64F5505-2BDD-4F93-BBEC-2FD1470CB108}" presName="conn2-1" presStyleLbl="parChTrans1D4" presStyleIdx="8" presStyleCnt="12"/>
      <dgm:spPr/>
    </dgm:pt>
    <dgm:pt modelId="{87B67410-DE49-4A65-8798-F90B87812F74}" type="pres">
      <dgm:prSet presAssocID="{D64F5505-2BDD-4F93-BBEC-2FD1470CB108}" presName="connTx" presStyleLbl="parChTrans1D4" presStyleIdx="8" presStyleCnt="12"/>
      <dgm:spPr/>
    </dgm:pt>
    <dgm:pt modelId="{AC8BAC15-4658-497B-A1BB-EFB2D61667D7}" type="pres">
      <dgm:prSet presAssocID="{2328ADFA-B024-4973-9526-03AF6D1A91D8}" presName="root2" presStyleCnt="0"/>
      <dgm:spPr/>
    </dgm:pt>
    <dgm:pt modelId="{83AF5820-72D1-4102-8674-444242472FA3}" type="pres">
      <dgm:prSet presAssocID="{2328ADFA-B024-4973-9526-03AF6D1A91D8}" presName="LevelTwoTextNode" presStyleLbl="node4" presStyleIdx="8" presStyleCnt="12" custLinFactY="-90109" custLinFactNeighborX="19533" custLinFactNeighborY="-100000">
        <dgm:presLayoutVars>
          <dgm:chPref val="3"/>
        </dgm:presLayoutVars>
      </dgm:prSet>
      <dgm:spPr/>
    </dgm:pt>
    <dgm:pt modelId="{8B3324EB-FF13-4A49-8FEE-35782C978B1E}" type="pres">
      <dgm:prSet presAssocID="{2328ADFA-B024-4973-9526-03AF6D1A91D8}" presName="level3hierChild" presStyleCnt="0"/>
      <dgm:spPr/>
    </dgm:pt>
    <dgm:pt modelId="{C2A9C963-6F1F-4D0D-8953-9A70040E3F55}" type="pres">
      <dgm:prSet presAssocID="{91545BF1-1E77-4404-AC87-F92500735487}" presName="conn2-1" presStyleLbl="parChTrans1D4" presStyleIdx="9" presStyleCnt="12"/>
      <dgm:spPr/>
    </dgm:pt>
    <dgm:pt modelId="{F6784DA0-DDE2-4E04-92E6-B148E9852649}" type="pres">
      <dgm:prSet presAssocID="{91545BF1-1E77-4404-AC87-F92500735487}" presName="connTx" presStyleLbl="parChTrans1D4" presStyleIdx="9" presStyleCnt="12"/>
      <dgm:spPr/>
    </dgm:pt>
    <dgm:pt modelId="{0DB4055B-B8FB-432A-8C8B-84C7613A4B03}" type="pres">
      <dgm:prSet presAssocID="{44EE1FE2-9D8E-4311-85B7-EA305C6C51BC}" presName="root2" presStyleCnt="0"/>
      <dgm:spPr/>
    </dgm:pt>
    <dgm:pt modelId="{C3627E0B-B854-4B79-95B1-2799B0BA4A4D}" type="pres">
      <dgm:prSet presAssocID="{44EE1FE2-9D8E-4311-85B7-EA305C6C51BC}" presName="LevelTwoTextNode" presStyleLbl="node4" presStyleIdx="9" presStyleCnt="12" custScaleX="161905" custLinFactY="-100000" custLinFactNeighborX="-71572" custLinFactNeighborY="-178763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785E051B-D3C0-4ACD-A5E4-6A6E18CDBA2F}" type="pres">
      <dgm:prSet presAssocID="{44EE1FE2-9D8E-4311-85B7-EA305C6C51BC}" presName="level3hierChild" presStyleCnt="0"/>
      <dgm:spPr/>
    </dgm:pt>
    <dgm:pt modelId="{F1663BBB-71A4-4C02-B10F-8C1808D4DE4B}" type="pres">
      <dgm:prSet presAssocID="{AC70CE04-9476-4303-A539-70843C000B3D}" presName="conn2-1" presStyleLbl="parChTrans1D4" presStyleIdx="10" presStyleCnt="12"/>
      <dgm:spPr/>
    </dgm:pt>
    <dgm:pt modelId="{8ACB7C32-6FEF-4EE5-9205-29219B054F62}" type="pres">
      <dgm:prSet presAssocID="{AC70CE04-9476-4303-A539-70843C000B3D}" presName="connTx" presStyleLbl="parChTrans1D4" presStyleIdx="10" presStyleCnt="12"/>
      <dgm:spPr/>
    </dgm:pt>
    <dgm:pt modelId="{95918095-28D9-4CA4-9C67-AB7C59F237B0}" type="pres">
      <dgm:prSet presAssocID="{06F46AB9-8263-472D-8532-9ACBC7CA1753}" presName="root2" presStyleCnt="0"/>
      <dgm:spPr/>
    </dgm:pt>
    <dgm:pt modelId="{63651508-AFFB-4B5C-BBB8-5AB107508E94}" type="pres">
      <dgm:prSet presAssocID="{06F46AB9-8263-472D-8532-9ACBC7CA1753}" presName="LevelTwoTextNode" presStyleLbl="node4" presStyleIdx="10" presStyleCnt="12" custScaleX="133320" custScaleY="257682" custLinFactX="-200000" custLinFactY="-300000" custLinFactNeighborX="-289533" custLinFactNeighborY="-312895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B4736D09-6008-40CB-8A60-79822E9201D1}" type="pres">
      <dgm:prSet presAssocID="{06F46AB9-8263-472D-8532-9ACBC7CA1753}" presName="level3hierChild" presStyleCnt="0"/>
      <dgm:spPr/>
    </dgm:pt>
    <dgm:pt modelId="{28FA78CC-3408-4D0D-97B1-50ECE284728F}" type="pres">
      <dgm:prSet presAssocID="{522EFE17-2EB1-4922-8C7C-107EBBD5E2FD}" presName="conn2-1" presStyleLbl="parChTrans1D3" presStyleIdx="2" presStyleCnt="3"/>
      <dgm:spPr/>
    </dgm:pt>
    <dgm:pt modelId="{78F6D871-ADB0-4ACD-A5EC-BCCDD468E3F1}" type="pres">
      <dgm:prSet presAssocID="{522EFE17-2EB1-4922-8C7C-107EBBD5E2FD}" presName="connTx" presStyleLbl="parChTrans1D3" presStyleIdx="2" presStyleCnt="3"/>
      <dgm:spPr/>
    </dgm:pt>
    <dgm:pt modelId="{C2CAE475-7575-4700-91A7-1503955188E9}" type="pres">
      <dgm:prSet presAssocID="{2ACFB370-C1C8-4F7D-86C3-2445C905DDAA}" presName="root2" presStyleCnt="0"/>
      <dgm:spPr/>
    </dgm:pt>
    <dgm:pt modelId="{140F685E-5370-4F4F-AE66-919C84AFE26B}" type="pres">
      <dgm:prSet presAssocID="{2ACFB370-C1C8-4F7D-86C3-2445C905DDAA}" presName="LevelTwoTextNode" presStyleLbl="node3" presStyleIdx="2" presStyleCnt="3" custLinFactY="-142424" custLinFactNeighborX="-89753" custLinFactNeighborY="-200000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B7E2FF05-89F2-420D-B79E-24943419DCDF}" type="pres">
      <dgm:prSet presAssocID="{2ACFB370-C1C8-4F7D-86C3-2445C905DDAA}" presName="level3hierChild" presStyleCnt="0"/>
      <dgm:spPr/>
    </dgm:pt>
    <dgm:pt modelId="{920995FF-57F4-4298-850C-1EC51CEB66E5}" type="pres">
      <dgm:prSet presAssocID="{325B99B3-3227-479E-82D6-2ED6665D07B6}" presName="conn2-1" presStyleLbl="parChTrans1D4" presStyleIdx="11" presStyleCnt="12"/>
      <dgm:spPr/>
    </dgm:pt>
    <dgm:pt modelId="{2C94FC39-E60B-4345-8B93-8291801841F0}" type="pres">
      <dgm:prSet presAssocID="{325B99B3-3227-479E-82D6-2ED6665D07B6}" presName="connTx" presStyleLbl="parChTrans1D4" presStyleIdx="11" presStyleCnt="12"/>
      <dgm:spPr/>
    </dgm:pt>
    <dgm:pt modelId="{564A424A-8D30-48CB-B35B-4872C587D07C}" type="pres">
      <dgm:prSet presAssocID="{32CDA3C5-3AEE-4A74-A148-7AC20360A5E8}" presName="root2" presStyleCnt="0"/>
      <dgm:spPr/>
    </dgm:pt>
    <dgm:pt modelId="{2A4D1267-751E-401E-A563-7B18F2250F09}" type="pres">
      <dgm:prSet presAssocID="{32CDA3C5-3AEE-4A74-A148-7AC20360A5E8}" presName="LevelTwoTextNode" presStyleLbl="node4" presStyleIdx="11" presStyleCnt="12" custScaleX="265790" custScaleY="216340" custLinFactY="-117474" custLinFactNeighborX="-68095" custLinFactNeighborY="-200000">
        <dgm:presLayoutVars>
          <dgm:chPref val="3"/>
        </dgm:presLayoutVars>
      </dgm:prSet>
      <dgm:spPr/>
    </dgm:pt>
    <dgm:pt modelId="{E606E875-DC84-4B45-8009-80ED2E4721F7}" type="pres">
      <dgm:prSet presAssocID="{32CDA3C5-3AEE-4A74-A148-7AC20360A5E8}" presName="level3hierChild" presStyleCnt="0"/>
      <dgm:spPr/>
    </dgm:pt>
    <dgm:pt modelId="{FDAFC7B9-EC9D-4FBD-A49D-7B6E009C0DD4}" type="pres">
      <dgm:prSet presAssocID="{7D2587C5-BAF1-4EE8-A243-7A423BAA6A5C}" presName="conn2-1" presStyleLbl="parChTrans1D2" presStyleIdx="2" presStyleCnt="3"/>
      <dgm:spPr/>
    </dgm:pt>
    <dgm:pt modelId="{8F1CBACB-3D60-430D-A3C3-5EFFD3503DFE}" type="pres">
      <dgm:prSet presAssocID="{7D2587C5-BAF1-4EE8-A243-7A423BAA6A5C}" presName="connTx" presStyleLbl="parChTrans1D2" presStyleIdx="2" presStyleCnt="3"/>
      <dgm:spPr/>
    </dgm:pt>
    <dgm:pt modelId="{0B8BB588-9F44-452A-80B7-5F756AF0638D}" type="pres">
      <dgm:prSet presAssocID="{E3090342-B3D0-4D10-92B8-33C7FEBBE462}" presName="root2" presStyleCnt="0"/>
      <dgm:spPr/>
    </dgm:pt>
    <dgm:pt modelId="{63508B67-B574-43F1-9E28-976AE7F48013}" type="pres">
      <dgm:prSet presAssocID="{E3090342-B3D0-4D10-92B8-33C7FEBBE462}" presName="LevelTwoTextNode" presStyleLbl="node2" presStyleIdx="1" presStyleCnt="2" custLinFactNeighborX="-75638" custLinFactNeighborY="54685">
        <dgm:presLayoutVars>
          <dgm:chPref val="3"/>
        </dgm:presLayoutVars>
      </dgm:prSet>
      <dgm:spPr/>
    </dgm:pt>
    <dgm:pt modelId="{717CF6BD-A5B1-4014-AA7A-FDBD5BDDF463}" type="pres">
      <dgm:prSet presAssocID="{E3090342-B3D0-4D10-92B8-33C7FEBBE462}" presName="level3hierChild" presStyleCnt="0"/>
      <dgm:spPr/>
    </dgm:pt>
  </dgm:ptLst>
  <dgm:cxnLst>
    <dgm:cxn modelId="{7274530E-54E0-4BC3-B7BA-FEEDD8966FEC}" type="presOf" srcId="{EF24DA1D-43B4-41DC-9BA1-67CF1B9D1ABC}" destId="{ADEF91F9-8795-4FBF-BF81-41B0AA142F24}" srcOrd="0" destOrd="0" presId="urn:microsoft.com/office/officeart/2005/8/layout/hierarchy2"/>
    <dgm:cxn modelId="{B845EA95-5ABC-4078-96BB-641D162EC524}" srcId="{EF24DA1D-43B4-41DC-9BA1-67CF1B9D1ABC}" destId="{6E03E6C0-8941-4E24-A1F5-59C2C037B47A}" srcOrd="0" destOrd="0" parTransId="{8310BC77-B862-423F-8A05-5FC5B18CE609}" sibTransId="{FD294DB3-B799-4DE1-88A3-564B6421F802}"/>
    <dgm:cxn modelId="{46B8E7C6-659B-4C29-9692-D78F0647E3BA}" type="presOf" srcId="{2328ADFA-B024-4973-9526-03AF6D1A91D8}" destId="{83AF5820-72D1-4102-8674-444242472FA3}" srcOrd="0" destOrd="0" presId="urn:microsoft.com/office/officeart/2005/8/layout/hierarchy2"/>
    <dgm:cxn modelId="{29796DB7-8325-48F0-82BA-9F7FE270FBFD}" srcId="{941632D0-2047-4C5E-8EBB-9ABB3B374DF3}" destId="{EC9D0BDC-2595-4497-B677-8F74FC7D2AC0}" srcOrd="0" destOrd="0" parTransId="{3F83FD6C-766B-4354-B8D4-3FB25E4DBC91}" sibTransId="{16BCAF3E-D472-49DE-AFC4-C556D374911A}"/>
    <dgm:cxn modelId="{89DD825B-7D43-40EB-ACAC-A43123ACC6CC}" type="presOf" srcId="{376F43D1-892E-421F-9DE3-6E485F464868}" destId="{8C1BF0E8-3C1B-4BBB-A1B7-6D5C6686724E}" srcOrd="0" destOrd="0" presId="urn:microsoft.com/office/officeart/2005/8/layout/hierarchy2"/>
    <dgm:cxn modelId="{5CAF8E21-CEB9-48FC-86B0-35B8211E5624}" type="presOf" srcId="{EE05B8A7-AF6C-4855-B3F6-8F40E3C34912}" destId="{E2CA4D88-7039-4F6D-A277-3989AD72A41B}" srcOrd="0" destOrd="0" presId="urn:microsoft.com/office/officeart/2005/8/layout/hierarchy2"/>
    <dgm:cxn modelId="{D15133D6-CB6C-4C6C-8E1A-087707CDC247}" type="presOf" srcId="{B9DC96C3-A7EB-4B23-A238-45C916496289}" destId="{4163DD4A-CE1C-4A52-A2A0-F29D83521916}" srcOrd="1" destOrd="0" presId="urn:microsoft.com/office/officeart/2005/8/layout/hierarchy2"/>
    <dgm:cxn modelId="{6B62376F-CF63-4E9C-86E3-E264655811F9}" type="presOf" srcId="{06F46AB9-8263-472D-8532-9ACBC7CA1753}" destId="{63651508-AFFB-4B5C-BBB8-5AB107508E94}" srcOrd="0" destOrd="0" presId="urn:microsoft.com/office/officeart/2005/8/layout/hierarchy2"/>
    <dgm:cxn modelId="{620A5529-B3F8-494A-9869-C412F3E8FD17}" srcId="{72B51B49-2D0A-47AE-8439-E9E9BA8255D7}" destId="{50A23435-8CA5-4192-8286-640CC450647E}" srcOrd="0" destOrd="0" parTransId="{8AD91107-2C15-403B-A69D-E9A864F733F2}" sibTransId="{871BEDDC-5E9A-4E67-A6F2-803F9336F413}"/>
    <dgm:cxn modelId="{D0E81568-D007-4F6D-A3C2-BAD190B772F1}" srcId="{5E8B1712-56F3-4F35-9009-7436A2425D99}" destId="{2ACFB370-C1C8-4F7D-86C3-2445C905DDAA}" srcOrd="1" destOrd="0" parTransId="{522EFE17-2EB1-4922-8C7C-107EBBD5E2FD}" sibTransId="{3011F3E4-A8F6-4445-B44A-21E51C2D6239}"/>
    <dgm:cxn modelId="{5D35C89C-5FDE-4BA7-8C4F-14CDFF70A56B}" type="presOf" srcId="{EC9D0BDC-2595-4497-B677-8F74FC7D2AC0}" destId="{78B1CD0B-35AE-4376-8A0D-AEB98669B35D}" srcOrd="0" destOrd="0" presId="urn:microsoft.com/office/officeart/2005/8/layout/hierarchy2"/>
    <dgm:cxn modelId="{4BECCFCE-2430-4914-8CA5-9948F19BB01B}" type="presOf" srcId="{941632D0-2047-4C5E-8EBB-9ABB3B374DF3}" destId="{9C4CE382-BD1B-48B6-A86B-6C4933CBF527}" srcOrd="0" destOrd="0" presId="urn:microsoft.com/office/officeart/2005/8/layout/hierarchy2"/>
    <dgm:cxn modelId="{D2E2BFC4-4631-447F-AF13-CCC6D62CBC90}" srcId="{6E03E6C0-8941-4E24-A1F5-59C2C037B47A}" destId="{E3090342-B3D0-4D10-92B8-33C7FEBBE462}" srcOrd="2" destOrd="0" parTransId="{7D2587C5-BAF1-4EE8-A243-7A423BAA6A5C}" sibTransId="{BCF2B1C0-B4F4-430E-BBC1-56A8F3BB27C3}"/>
    <dgm:cxn modelId="{F77603D0-F007-4B84-BFB6-7FE8F9D252E5}" type="presOf" srcId="{50A23435-8CA5-4192-8286-640CC450647E}" destId="{DA5DEFFE-BF6B-41AB-9428-A2B7587419ED}" srcOrd="0" destOrd="0" presId="urn:microsoft.com/office/officeart/2005/8/layout/hierarchy2"/>
    <dgm:cxn modelId="{562F2AA5-1059-4D24-AB6C-6A33F49CE27A}" type="presOf" srcId="{C5C322EC-99CB-49B9-9A82-D02F0B61CA11}" destId="{B86131DA-6985-48B6-AFCA-7B426934AD3F}" srcOrd="0" destOrd="0" presId="urn:microsoft.com/office/officeart/2005/8/layout/hierarchy2"/>
    <dgm:cxn modelId="{12394C9C-6A74-4D3D-B367-B8AE662DF9C0}" type="presOf" srcId="{C345DAD1-E68E-4F2A-BC8E-AC387B821121}" destId="{286C000A-A7CD-4736-B4E8-4609C4E4FFDC}" srcOrd="0" destOrd="0" presId="urn:microsoft.com/office/officeart/2005/8/layout/hierarchy2"/>
    <dgm:cxn modelId="{D7E9879F-AB03-4F1B-BBF3-CA7035B97C1D}" type="presOf" srcId="{D5E12A56-2C85-4602-AFC1-E11A81461432}" destId="{431C5641-3262-43C9-8AB5-9A9FF0871962}" srcOrd="1" destOrd="0" presId="urn:microsoft.com/office/officeart/2005/8/layout/hierarchy2"/>
    <dgm:cxn modelId="{C093FF14-0DFB-4393-B8BC-7FFF809F82FC}" type="presOf" srcId="{44EE1FE2-9D8E-4311-85B7-EA305C6C51BC}" destId="{C3627E0B-B854-4B79-95B1-2799B0BA4A4D}" srcOrd="0" destOrd="0" presId="urn:microsoft.com/office/officeart/2005/8/layout/hierarchy2"/>
    <dgm:cxn modelId="{44C9D96C-9892-4365-9BA7-7BCAC294D08E}" type="presOf" srcId="{D64F5505-2BDD-4F93-BBEC-2FD1470CB108}" destId="{26E60008-7B12-492F-A03C-799B0F51909C}" srcOrd="0" destOrd="0" presId="urn:microsoft.com/office/officeart/2005/8/layout/hierarchy2"/>
    <dgm:cxn modelId="{FFA1F1D2-1571-4D65-BED5-5802005E2124}" type="presOf" srcId="{50DB1D69-D897-4298-B096-49BA74DF7864}" destId="{634DBFEF-4E6D-436C-B4CD-9245EAF49D6F}" srcOrd="0" destOrd="0" presId="urn:microsoft.com/office/officeart/2005/8/layout/hierarchy2"/>
    <dgm:cxn modelId="{2948E753-7590-49D6-B796-9ADB6DB3DFC7}" srcId="{EC9D0BDC-2595-4497-B677-8F74FC7D2AC0}" destId="{C5C322EC-99CB-49B9-9A82-D02F0B61CA11}" srcOrd="0" destOrd="0" parTransId="{2F175EE0-9364-442A-856F-24FD9D6806DF}" sibTransId="{677E9D0A-5C13-42BE-827B-0BCAB825D275}"/>
    <dgm:cxn modelId="{A57F1B64-BBD3-43F2-97B0-A6C5B5C96D06}" srcId="{EC9D0BDC-2595-4497-B677-8F74FC7D2AC0}" destId="{50DB1D69-D897-4298-B096-49BA74DF7864}" srcOrd="2" destOrd="0" parTransId="{C345DAD1-E68E-4F2A-BC8E-AC387B821121}" sibTransId="{8A89353B-B264-4C10-B91C-490DAC8B6EBE}"/>
    <dgm:cxn modelId="{CA7E19DF-938B-4DB9-A99F-85B7A550AE56}" type="presOf" srcId="{522EFE17-2EB1-4922-8C7C-107EBBD5E2FD}" destId="{78F6D871-ADB0-4ACD-A5EC-BCCDD468E3F1}" srcOrd="1" destOrd="0" presId="urn:microsoft.com/office/officeart/2005/8/layout/hierarchy2"/>
    <dgm:cxn modelId="{C1F7D3D8-3438-4C6E-8CF7-DBBB60056E97}" type="presOf" srcId="{325B99B3-3227-479E-82D6-2ED6665D07B6}" destId="{2C94FC39-E60B-4345-8B93-8291801841F0}" srcOrd="1" destOrd="0" presId="urn:microsoft.com/office/officeart/2005/8/layout/hierarchy2"/>
    <dgm:cxn modelId="{CCF8448C-406A-437C-B98C-D5D736A608ED}" type="presOf" srcId="{BFE827A6-3217-4404-9F0E-E2171EDB8591}" destId="{595A7690-A59A-4FC5-BB2C-3987222D703E}" srcOrd="0" destOrd="0" presId="urn:microsoft.com/office/officeart/2005/8/layout/hierarchy2"/>
    <dgm:cxn modelId="{E59FCC64-118E-4B6E-B5C0-74C4E92F23DD}" type="presOf" srcId="{EE05B8A7-AF6C-4855-B3F6-8F40E3C34912}" destId="{BDF35ED5-8F01-4005-9C5E-CC5065FE64CE}" srcOrd="1" destOrd="0" presId="urn:microsoft.com/office/officeart/2005/8/layout/hierarchy2"/>
    <dgm:cxn modelId="{5A508F57-4CEB-4AF7-B8C3-C79A07737C5E}" type="presOf" srcId="{AC70CE04-9476-4303-A539-70843C000B3D}" destId="{F1663BBB-71A4-4C02-B10F-8C1808D4DE4B}" srcOrd="0" destOrd="0" presId="urn:microsoft.com/office/officeart/2005/8/layout/hierarchy2"/>
    <dgm:cxn modelId="{DE35C22C-DA25-47C2-97DB-9CF2D8511EEF}" type="presOf" srcId="{5E8B1712-56F3-4F35-9009-7436A2425D99}" destId="{F03EA0F3-2937-4C4B-B797-AF2C74953109}" srcOrd="0" destOrd="0" presId="urn:microsoft.com/office/officeart/2005/8/layout/hierarchy2"/>
    <dgm:cxn modelId="{C22848AE-A470-46A8-8247-3CA23C5BCAF4}" type="presOf" srcId="{F394F6DF-3524-4AAD-9AC9-B05FBA9FD128}" destId="{82242D6D-1759-42D1-8DE4-79DE438D4961}" srcOrd="1" destOrd="0" presId="urn:microsoft.com/office/officeart/2005/8/layout/hierarchy2"/>
    <dgm:cxn modelId="{C5D57963-7D9B-4476-A79C-07566B60344C}" type="presOf" srcId="{FC4DEF89-C449-4323-945C-1128AF35198D}" destId="{8A3CBAE7-C4E7-47C3-8192-B8103AF8B11C}" srcOrd="1" destOrd="0" presId="urn:microsoft.com/office/officeart/2005/8/layout/hierarchy2"/>
    <dgm:cxn modelId="{3AAFA90A-49A0-4153-A1BA-3D2159344DD5}" srcId="{854E1E25-D6CD-4CDD-819D-897D1ED88BCA}" destId="{568A7E9D-4F75-466F-BE3C-6757E64E9783}" srcOrd="0" destOrd="0" parTransId="{F394F6DF-3524-4AAD-9AC9-B05FBA9FD128}" sibTransId="{C299B33C-8EBB-4AC4-B99F-1A6AC1A99688}"/>
    <dgm:cxn modelId="{48745404-BA7E-4E43-99C2-8AEDD4073829}" srcId="{EC9D0BDC-2595-4497-B677-8F74FC7D2AC0}" destId="{2328ADFA-B024-4973-9526-03AF6D1A91D8}" srcOrd="3" destOrd="0" parTransId="{D64F5505-2BDD-4F93-BBEC-2FD1470CB108}" sibTransId="{1E54D389-1032-4A9D-956E-9637D5603F1E}"/>
    <dgm:cxn modelId="{203DF1AB-3733-4583-9AC8-3E2FBE19F377}" type="presOf" srcId="{F394F6DF-3524-4AAD-9AC9-B05FBA9FD128}" destId="{BBDB524A-F672-49D3-A092-7756121657C4}" srcOrd="0" destOrd="0" presId="urn:microsoft.com/office/officeart/2005/8/layout/hierarchy2"/>
    <dgm:cxn modelId="{F6023D6D-B21B-4E04-A50D-59D87E625DEC}" type="presOf" srcId="{2ACFB370-C1C8-4F7D-86C3-2445C905DDAA}" destId="{140F685E-5370-4F4F-AE66-919C84AFE26B}" srcOrd="0" destOrd="0" presId="urn:microsoft.com/office/officeart/2005/8/layout/hierarchy2"/>
    <dgm:cxn modelId="{13445673-7389-4A96-9458-D4E7AB05CD25}" type="presOf" srcId="{B7CC952F-9C66-4A90-8B91-196A8BC5241C}" destId="{7A7702EB-1969-4004-8B24-BB17222AB19E}" srcOrd="1" destOrd="0" presId="urn:microsoft.com/office/officeart/2005/8/layout/hierarchy2"/>
    <dgm:cxn modelId="{346C2C7D-A63D-4DBB-A88C-1D9813EF3C1F}" type="presOf" srcId="{051BB7E5-22FC-4EC4-AB34-F764B269C5BD}" destId="{327C9AD5-6C23-4BE6-95F9-B412E516CAEB}" srcOrd="0" destOrd="0" presId="urn:microsoft.com/office/officeart/2005/8/layout/hierarchy2"/>
    <dgm:cxn modelId="{031B7CCB-FD2B-4B50-93C5-F9656096E96B}" type="presOf" srcId="{D5E12A56-2C85-4602-AFC1-E11A81461432}" destId="{60D1BD4A-B796-4CEA-A4CB-A2A54D77039A}" srcOrd="0" destOrd="0" presId="urn:microsoft.com/office/officeart/2005/8/layout/hierarchy2"/>
    <dgm:cxn modelId="{2E58B18C-7305-4529-B7F7-FED668A6728A}" type="presOf" srcId="{051BB7E5-22FC-4EC4-AB34-F764B269C5BD}" destId="{7F7A422F-D310-4B22-A719-D437DFB4E4E7}" srcOrd="1" destOrd="0" presId="urn:microsoft.com/office/officeart/2005/8/layout/hierarchy2"/>
    <dgm:cxn modelId="{C30C985E-812A-4965-8C00-7EF3343FEB36}" type="presOf" srcId="{8AD91107-2C15-403B-A69D-E9A864F733F2}" destId="{02CD409F-66A0-456F-94E8-D98E367D0279}" srcOrd="1" destOrd="0" presId="urn:microsoft.com/office/officeart/2005/8/layout/hierarchy2"/>
    <dgm:cxn modelId="{7EC210D5-0F80-4BF3-BC9E-447EFDCF4C77}" type="presOf" srcId="{3F83FD6C-766B-4354-B8D4-3FB25E4DBC91}" destId="{6BF4554B-367C-4F20-BB36-5C5FEA3773E4}" srcOrd="1" destOrd="0" presId="urn:microsoft.com/office/officeart/2005/8/layout/hierarchy2"/>
    <dgm:cxn modelId="{54D7BE02-949A-45E0-82D3-794CC230783F}" srcId="{50A23435-8CA5-4192-8286-640CC450647E}" destId="{376F43D1-892E-421F-9DE3-6E485F464868}" srcOrd="1" destOrd="0" parTransId="{EE05B8A7-AF6C-4855-B3F6-8F40E3C34912}" sibTransId="{E81BF436-EA84-4A9F-9EDF-7937EA144BD2}"/>
    <dgm:cxn modelId="{EBD68EF4-54CA-46B5-8FC1-DE8BC3F0E0DF}" type="presOf" srcId="{44B92472-D84B-47BD-820D-27BE3C284D6E}" destId="{27AB454A-5664-45C4-AE86-0269C828358A}" srcOrd="0" destOrd="0" presId="urn:microsoft.com/office/officeart/2005/8/layout/hierarchy2"/>
    <dgm:cxn modelId="{FA820FD5-43B3-4E85-811A-6DD22C7E7361}" type="presOf" srcId="{78221718-97FA-4B1E-B081-4FE25B330AB4}" destId="{9494B5DF-882D-4E6F-88C1-9DBD4D17794E}" srcOrd="0" destOrd="0" presId="urn:microsoft.com/office/officeart/2005/8/layout/hierarchy2"/>
    <dgm:cxn modelId="{B20F8C88-9EAF-4FA3-8401-84C8DB010B82}" srcId="{5E8B1712-56F3-4F35-9009-7436A2425D99}" destId="{941632D0-2047-4C5E-8EBB-9ABB3B374DF3}" srcOrd="0" destOrd="0" parTransId="{B7CC952F-9C66-4A90-8B91-196A8BC5241C}" sibTransId="{4BFECC47-6CBD-4378-9A17-336C722D3CB4}"/>
    <dgm:cxn modelId="{73B557D5-368D-4413-AD7C-B4C2AAA15BDB}" type="presOf" srcId="{7D2587C5-BAF1-4EE8-A243-7A423BAA6A5C}" destId="{FDAFC7B9-EC9D-4FBD-A49D-7B6E009C0DD4}" srcOrd="0" destOrd="0" presId="urn:microsoft.com/office/officeart/2005/8/layout/hierarchy2"/>
    <dgm:cxn modelId="{383BCDE1-8049-4BFD-B560-FF9B6E1B06B0}" type="presOf" srcId="{6E03E6C0-8941-4E24-A1F5-59C2C037B47A}" destId="{2A6DD8D6-B2CC-47FC-8179-2F67C06036A0}" srcOrd="0" destOrd="0" presId="urn:microsoft.com/office/officeart/2005/8/layout/hierarchy2"/>
    <dgm:cxn modelId="{D1F81DD2-D2FE-4E32-B4C2-1A29B81D0420}" type="presOf" srcId="{854E1E25-D6CD-4CDD-819D-897D1ED88BCA}" destId="{EE6022B0-41A5-426C-9BBD-DC5BF8C827A0}" srcOrd="0" destOrd="0" presId="urn:microsoft.com/office/officeart/2005/8/layout/hierarchy2"/>
    <dgm:cxn modelId="{29881CC6-2E85-4C48-8324-21B2DD44E04E}" type="presOf" srcId="{325B99B3-3227-479E-82D6-2ED6665D07B6}" destId="{920995FF-57F4-4298-850C-1EC51CEB66E5}" srcOrd="0" destOrd="0" presId="urn:microsoft.com/office/officeart/2005/8/layout/hierarchy2"/>
    <dgm:cxn modelId="{644D4A6D-335E-41DB-ABC9-410ABA9ED5AE}" type="presOf" srcId="{3F83FD6C-766B-4354-B8D4-3FB25E4DBC91}" destId="{B2C3A039-0508-4D41-8790-5BE65523FB97}" srcOrd="0" destOrd="0" presId="urn:microsoft.com/office/officeart/2005/8/layout/hierarchy2"/>
    <dgm:cxn modelId="{4DF08EC5-A9FF-49C6-9434-47F6ACDBF1DC}" srcId="{C5C322EC-99CB-49B9-9A82-D02F0B61CA11}" destId="{44B92472-D84B-47BD-820D-27BE3C284D6E}" srcOrd="0" destOrd="0" parTransId="{BFE827A6-3217-4404-9F0E-E2171EDB8591}" sibTransId="{35744179-B34E-4351-B689-4566E67BC5CD}"/>
    <dgm:cxn modelId="{87E82EB1-F93D-485C-93D6-709A697BE4B7}" type="presOf" srcId="{91545BF1-1E77-4404-AC87-F92500735487}" destId="{F6784DA0-DDE2-4E04-92E6-B148E9852649}" srcOrd="1" destOrd="0" presId="urn:microsoft.com/office/officeart/2005/8/layout/hierarchy2"/>
    <dgm:cxn modelId="{EEBFCB19-A647-4C81-AD5C-1EC8BE47CC13}" type="presOf" srcId="{FC4DEF89-C449-4323-945C-1128AF35198D}" destId="{93D32315-C74B-4031-BDC9-01063E79862C}" srcOrd="0" destOrd="0" presId="urn:microsoft.com/office/officeart/2005/8/layout/hierarchy2"/>
    <dgm:cxn modelId="{0E944DEB-F556-4F39-90CD-DEE48071D0CA}" type="presOf" srcId="{72B51B49-2D0A-47AE-8439-E9E9BA8255D7}" destId="{A0D79D90-B5EC-4879-8BA0-E01661718D9F}" srcOrd="0" destOrd="0" presId="urn:microsoft.com/office/officeart/2005/8/layout/hierarchy2"/>
    <dgm:cxn modelId="{5C19D432-E198-45FE-BB5C-FEE74E57682C}" type="presOf" srcId="{2F175EE0-9364-442A-856F-24FD9D6806DF}" destId="{49352B53-7049-499A-B2AD-2FBAED4D00AE}" srcOrd="0" destOrd="0" presId="urn:microsoft.com/office/officeart/2005/8/layout/hierarchy2"/>
    <dgm:cxn modelId="{9CAE9292-1385-4976-9C05-5AC811902FFF}" type="presOf" srcId="{32CDA3C5-3AEE-4A74-A148-7AC20360A5E8}" destId="{2A4D1267-751E-401E-A563-7B18F2250F09}" srcOrd="0" destOrd="0" presId="urn:microsoft.com/office/officeart/2005/8/layout/hierarchy2"/>
    <dgm:cxn modelId="{48769513-3C4C-455A-ADF5-138599D9F4F2}" type="presOf" srcId="{C345DAD1-E68E-4F2A-BC8E-AC387B821121}" destId="{656BAFAC-2313-4C47-B185-C807031C8CF1}" srcOrd="1" destOrd="0" presId="urn:microsoft.com/office/officeart/2005/8/layout/hierarchy2"/>
    <dgm:cxn modelId="{3ED89D48-F144-4E9B-99BA-7A870224EABA}" type="presOf" srcId="{568A7E9D-4F75-466F-BE3C-6757E64E9783}" destId="{02910849-7829-47DF-B6A4-AF12B2F9595C}" srcOrd="0" destOrd="0" presId="urn:microsoft.com/office/officeart/2005/8/layout/hierarchy2"/>
    <dgm:cxn modelId="{FD116715-4D3F-4705-B231-AF8F915C5D93}" type="presOf" srcId="{D64F5505-2BDD-4F93-BBEC-2FD1470CB108}" destId="{87B67410-DE49-4A65-8798-F90B87812F74}" srcOrd="1" destOrd="0" presId="urn:microsoft.com/office/officeart/2005/8/layout/hierarchy2"/>
    <dgm:cxn modelId="{613696D9-0A86-4695-B19C-CE284BE7F790}" type="presOf" srcId="{B7CC952F-9C66-4A90-8B91-196A8BC5241C}" destId="{DD5C3336-3D5D-4AFD-9FB3-DBE3CCC708C6}" srcOrd="0" destOrd="0" presId="urn:microsoft.com/office/officeart/2005/8/layout/hierarchy2"/>
    <dgm:cxn modelId="{77102866-741D-49CC-91A1-66588AD35815}" type="presOf" srcId="{E3090342-B3D0-4D10-92B8-33C7FEBBE462}" destId="{63508B67-B574-43F1-9E28-976AE7F48013}" srcOrd="0" destOrd="0" presId="urn:microsoft.com/office/officeart/2005/8/layout/hierarchy2"/>
    <dgm:cxn modelId="{02E31A12-B0C0-4688-9FAA-B4E64611FB3D}" srcId="{50A23435-8CA5-4192-8286-640CC450647E}" destId="{78221718-97FA-4B1E-B081-4FE25B330AB4}" srcOrd="0" destOrd="0" parTransId="{FC4DEF89-C449-4323-945C-1128AF35198D}" sibTransId="{530E7CCA-7278-4F86-ADFB-9E63AF31AC8F}"/>
    <dgm:cxn modelId="{C255419B-E13B-4C1D-8C94-6FE2947E936A}" type="presOf" srcId="{8AD91107-2C15-403B-A69D-E9A864F733F2}" destId="{089A6F73-73E5-43DC-A567-3729AC133A18}" srcOrd="0" destOrd="0" presId="urn:microsoft.com/office/officeart/2005/8/layout/hierarchy2"/>
    <dgm:cxn modelId="{83419B72-53FC-4933-ACD7-43F95B9D5C5E}" type="presOf" srcId="{2F175EE0-9364-442A-856F-24FD9D6806DF}" destId="{DEC8F26C-D457-4571-820A-3819852C5BA6}" srcOrd="1" destOrd="0" presId="urn:microsoft.com/office/officeart/2005/8/layout/hierarchy2"/>
    <dgm:cxn modelId="{E9CB31AB-CE16-46AD-B537-7933FF35E680}" srcId="{6E03E6C0-8941-4E24-A1F5-59C2C037B47A}" destId="{72B51B49-2D0A-47AE-8439-E9E9BA8255D7}" srcOrd="0" destOrd="0" parTransId="{B9DC96C3-A7EB-4B23-A238-45C916496289}" sibTransId="{C8819E4F-5F96-49DE-A5DF-F8CB825CDA58}"/>
    <dgm:cxn modelId="{0FBC3195-9C45-49B5-8ED7-32A487227CB1}" type="presOf" srcId="{522EFE17-2EB1-4922-8C7C-107EBBD5E2FD}" destId="{28FA78CC-3408-4D0D-97B1-50ECE284728F}" srcOrd="0" destOrd="0" presId="urn:microsoft.com/office/officeart/2005/8/layout/hierarchy2"/>
    <dgm:cxn modelId="{224B2945-79EB-47F2-A02C-DC0A37C2608F}" type="presOf" srcId="{AC70CE04-9476-4303-A539-70843C000B3D}" destId="{8ACB7C32-6FEF-4EE5-9205-29219B054F62}" srcOrd="1" destOrd="0" presId="urn:microsoft.com/office/officeart/2005/8/layout/hierarchy2"/>
    <dgm:cxn modelId="{5ED1F9ED-C6CC-4305-9B9E-5C26F9F614B3}" srcId="{44EE1FE2-9D8E-4311-85B7-EA305C6C51BC}" destId="{06F46AB9-8263-472D-8532-9ACBC7CA1753}" srcOrd="0" destOrd="0" parTransId="{AC70CE04-9476-4303-A539-70843C000B3D}" sibTransId="{BEE131B4-B16A-40C4-AD29-2CFA36238CDA}"/>
    <dgm:cxn modelId="{944C4B8D-3700-4F44-83F4-84C9896E887E}" type="presOf" srcId="{B9DC96C3-A7EB-4B23-A238-45C916496289}" destId="{2212FD9B-8F26-41A0-A7B2-CB1F7CA17623}" srcOrd="0" destOrd="0" presId="urn:microsoft.com/office/officeart/2005/8/layout/hierarchy2"/>
    <dgm:cxn modelId="{D0CCB145-01B1-4B2A-BE61-2CA0ECF738EB}" srcId="{2ACFB370-C1C8-4F7D-86C3-2445C905DDAA}" destId="{32CDA3C5-3AEE-4A74-A148-7AC20360A5E8}" srcOrd="0" destOrd="0" parTransId="{325B99B3-3227-479E-82D6-2ED6665D07B6}" sibTransId="{7CD80596-B60E-418C-9677-E3C5E70DAFA4}"/>
    <dgm:cxn modelId="{FCBD29BA-C3F9-49DD-85A4-03DE6CB1991B}" type="presOf" srcId="{7D2587C5-BAF1-4EE8-A243-7A423BAA6A5C}" destId="{8F1CBACB-3D60-430D-A3C3-5EFFD3503DFE}" srcOrd="1" destOrd="0" presId="urn:microsoft.com/office/officeart/2005/8/layout/hierarchy2"/>
    <dgm:cxn modelId="{D7831DE7-E0EE-4CE9-8FB9-07B0EF4D0746}" srcId="{EC9D0BDC-2595-4497-B677-8F74FC7D2AC0}" destId="{854E1E25-D6CD-4CDD-819D-897D1ED88BCA}" srcOrd="1" destOrd="0" parTransId="{051BB7E5-22FC-4EC4-AB34-F764B269C5BD}" sibTransId="{E88990BB-CE9C-46A1-8CA6-0D4F5BDA1899}"/>
    <dgm:cxn modelId="{B0B69669-5B93-4F83-A17F-245750B9F687}" type="presOf" srcId="{BFE827A6-3217-4404-9F0E-E2171EDB8591}" destId="{05AC2A50-D9AC-4C83-B6DC-8DD51C84BA71}" srcOrd="1" destOrd="0" presId="urn:microsoft.com/office/officeart/2005/8/layout/hierarchy2"/>
    <dgm:cxn modelId="{A7679381-12D9-4BFC-9964-766E534F5754}" srcId="{941632D0-2047-4C5E-8EBB-9ABB3B374DF3}" destId="{44EE1FE2-9D8E-4311-85B7-EA305C6C51BC}" srcOrd="1" destOrd="0" parTransId="{91545BF1-1E77-4404-AC87-F92500735487}" sibTransId="{7CD13645-833A-4A6F-8479-6943C78D1864}"/>
    <dgm:cxn modelId="{100EA2CF-1CE1-42F0-82F1-0F1A333E3739}" type="presOf" srcId="{91545BF1-1E77-4404-AC87-F92500735487}" destId="{C2A9C963-6F1F-4D0D-8953-9A70040E3F55}" srcOrd="0" destOrd="0" presId="urn:microsoft.com/office/officeart/2005/8/layout/hierarchy2"/>
    <dgm:cxn modelId="{C7AF8E7E-8DDD-4F23-A9C6-7F217A118FB9}" srcId="{6E03E6C0-8941-4E24-A1F5-59C2C037B47A}" destId="{5E8B1712-56F3-4F35-9009-7436A2425D99}" srcOrd="1" destOrd="0" parTransId="{D5E12A56-2C85-4602-AFC1-E11A81461432}" sibTransId="{C3E71386-50B0-4632-9C54-B676BD7C02E9}"/>
    <dgm:cxn modelId="{33FA4051-1830-48F5-8B85-CE8781F08620}" type="presParOf" srcId="{ADEF91F9-8795-4FBF-BF81-41B0AA142F24}" destId="{EBFE6386-DA31-4A48-9B23-9DA1C34E23B1}" srcOrd="0" destOrd="0" presId="urn:microsoft.com/office/officeart/2005/8/layout/hierarchy2"/>
    <dgm:cxn modelId="{FD7F91CD-FE4C-4378-BF9D-FC492C1440B9}" type="presParOf" srcId="{EBFE6386-DA31-4A48-9B23-9DA1C34E23B1}" destId="{2A6DD8D6-B2CC-47FC-8179-2F67C06036A0}" srcOrd="0" destOrd="0" presId="urn:microsoft.com/office/officeart/2005/8/layout/hierarchy2"/>
    <dgm:cxn modelId="{A0E1AA59-EAB9-4E07-9832-46E3F6758855}" type="presParOf" srcId="{EBFE6386-DA31-4A48-9B23-9DA1C34E23B1}" destId="{13A6CE55-CEB2-4DB1-8721-718699418B40}" srcOrd="1" destOrd="0" presId="urn:microsoft.com/office/officeart/2005/8/layout/hierarchy2"/>
    <dgm:cxn modelId="{C06993A5-B621-4A7F-B78B-637C5A72AACF}" type="presParOf" srcId="{13A6CE55-CEB2-4DB1-8721-718699418B40}" destId="{2212FD9B-8F26-41A0-A7B2-CB1F7CA17623}" srcOrd="0" destOrd="0" presId="urn:microsoft.com/office/officeart/2005/8/layout/hierarchy2"/>
    <dgm:cxn modelId="{D196424D-9B11-4359-9652-1D5F1AD3EB5D}" type="presParOf" srcId="{2212FD9B-8F26-41A0-A7B2-CB1F7CA17623}" destId="{4163DD4A-CE1C-4A52-A2A0-F29D83521916}" srcOrd="0" destOrd="0" presId="urn:microsoft.com/office/officeart/2005/8/layout/hierarchy2"/>
    <dgm:cxn modelId="{EC77D11E-1716-4CDD-B7BF-46B1F809F285}" type="presParOf" srcId="{13A6CE55-CEB2-4DB1-8721-718699418B40}" destId="{64077C85-5D2A-41FC-91E6-CCA4C100ABC7}" srcOrd="1" destOrd="0" presId="urn:microsoft.com/office/officeart/2005/8/layout/hierarchy2"/>
    <dgm:cxn modelId="{CE220465-AE98-4A9B-8555-E713FA64051A}" type="presParOf" srcId="{64077C85-5D2A-41FC-91E6-CCA4C100ABC7}" destId="{A0D79D90-B5EC-4879-8BA0-E01661718D9F}" srcOrd="0" destOrd="0" presId="urn:microsoft.com/office/officeart/2005/8/layout/hierarchy2"/>
    <dgm:cxn modelId="{7AAB383C-22D6-4BE0-858B-1D31CD51C250}" type="presParOf" srcId="{64077C85-5D2A-41FC-91E6-CCA4C100ABC7}" destId="{4D9FEDD7-0EEB-4615-A271-1484B76F5EBC}" srcOrd="1" destOrd="0" presId="urn:microsoft.com/office/officeart/2005/8/layout/hierarchy2"/>
    <dgm:cxn modelId="{159AAB47-DE16-4D40-BDCD-32781EB52FAC}" type="presParOf" srcId="{4D9FEDD7-0EEB-4615-A271-1484B76F5EBC}" destId="{089A6F73-73E5-43DC-A567-3729AC133A18}" srcOrd="0" destOrd="0" presId="urn:microsoft.com/office/officeart/2005/8/layout/hierarchy2"/>
    <dgm:cxn modelId="{76891473-FFE7-4DC8-869C-8FE0A81177D4}" type="presParOf" srcId="{089A6F73-73E5-43DC-A567-3729AC133A18}" destId="{02CD409F-66A0-456F-94E8-D98E367D0279}" srcOrd="0" destOrd="0" presId="urn:microsoft.com/office/officeart/2005/8/layout/hierarchy2"/>
    <dgm:cxn modelId="{4C1B1D3A-76ED-4E22-ABE6-1AB69DEE3E28}" type="presParOf" srcId="{4D9FEDD7-0EEB-4615-A271-1484B76F5EBC}" destId="{B1F4B6BD-736E-4501-BCC1-5B4E673C3BD1}" srcOrd="1" destOrd="0" presId="urn:microsoft.com/office/officeart/2005/8/layout/hierarchy2"/>
    <dgm:cxn modelId="{E8BF7A8D-8833-4924-916F-32A715300098}" type="presParOf" srcId="{B1F4B6BD-736E-4501-BCC1-5B4E673C3BD1}" destId="{DA5DEFFE-BF6B-41AB-9428-A2B7587419ED}" srcOrd="0" destOrd="0" presId="urn:microsoft.com/office/officeart/2005/8/layout/hierarchy2"/>
    <dgm:cxn modelId="{5D9E9CE1-C7C3-49D4-ADB2-E25257F3D45A}" type="presParOf" srcId="{B1F4B6BD-736E-4501-BCC1-5B4E673C3BD1}" destId="{3C488004-6492-4ED3-8AE3-BC401AC63BAD}" srcOrd="1" destOrd="0" presId="urn:microsoft.com/office/officeart/2005/8/layout/hierarchy2"/>
    <dgm:cxn modelId="{AC8BD834-CA25-47CE-8166-4938C5BEFFB2}" type="presParOf" srcId="{3C488004-6492-4ED3-8AE3-BC401AC63BAD}" destId="{93D32315-C74B-4031-BDC9-01063E79862C}" srcOrd="0" destOrd="0" presId="urn:microsoft.com/office/officeart/2005/8/layout/hierarchy2"/>
    <dgm:cxn modelId="{0F92AADD-A8FC-499F-A496-E08F219F71B3}" type="presParOf" srcId="{93D32315-C74B-4031-BDC9-01063E79862C}" destId="{8A3CBAE7-C4E7-47C3-8192-B8103AF8B11C}" srcOrd="0" destOrd="0" presId="urn:microsoft.com/office/officeart/2005/8/layout/hierarchy2"/>
    <dgm:cxn modelId="{0911D8DB-ECB4-4A6F-8819-C7EB8A026B3D}" type="presParOf" srcId="{3C488004-6492-4ED3-8AE3-BC401AC63BAD}" destId="{F1086A31-E4D4-4510-9D48-D472C20231A8}" srcOrd="1" destOrd="0" presId="urn:microsoft.com/office/officeart/2005/8/layout/hierarchy2"/>
    <dgm:cxn modelId="{1C5484A5-5D09-497B-93B0-CA580F4A853A}" type="presParOf" srcId="{F1086A31-E4D4-4510-9D48-D472C20231A8}" destId="{9494B5DF-882D-4E6F-88C1-9DBD4D17794E}" srcOrd="0" destOrd="0" presId="urn:microsoft.com/office/officeart/2005/8/layout/hierarchy2"/>
    <dgm:cxn modelId="{FFFA1234-137F-4356-831F-FAA9620F93ED}" type="presParOf" srcId="{F1086A31-E4D4-4510-9D48-D472C20231A8}" destId="{E71B1D1A-31DD-416D-B004-9AEF241BB024}" srcOrd="1" destOrd="0" presId="urn:microsoft.com/office/officeart/2005/8/layout/hierarchy2"/>
    <dgm:cxn modelId="{3B20BE42-D0F6-4B81-B3F6-252DDD0A9B8A}" type="presParOf" srcId="{3C488004-6492-4ED3-8AE3-BC401AC63BAD}" destId="{E2CA4D88-7039-4F6D-A277-3989AD72A41B}" srcOrd="2" destOrd="0" presId="urn:microsoft.com/office/officeart/2005/8/layout/hierarchy2"/>
    <dgm:cxn modelId="{AE659B28-3E1B-4B2C-9FB8-FC56E503C3BD}" type="presParOf" srcId="{E2CA4D88-7039-4F6D-A277-3989AD72A41B}" destId="{BDF35ED5-8F01-4005-9C5E-CC5065FE64CE}" srcOrd="0" destOrd="0" presId="urn:microsoft.com/office/officeart/2005/8/layout/hierarchy2"/>
    <dgm:cxn modelId="{671BD064-E88C-44ED-B14A-EBB50B3800C1}" type="presParOf" srcId="{3C488004-6492-4ED3-8AE3-BC401AC63BAD}" destId="{E3224375-ED99-4C1C-A77D-9D8DD4448E22}" srcOrd="3" destOrd="0" presId="urn:microsoft.com/office/officeart/2005/8/layout/hierarchy2"/>
    <dgm:cxn modelId="{9AB356B7-A408-4E2C-A99A-89A76F135DE0}" type="presParOf" srcId="{E3224375-ED99-4C1C-A77D-9D8DD4448E22}" destId="{8C1BF0E8-3C1B-4BBB-A1B7-6D5C6686724E}" srcOrd="0" destOrd="0" presId="urn:microsoft.com/office/officeart/2005/8/layout/hierarchy2"/>
    <dgm:cxn modelId="{8C02046F-F0D0-4ECE-8636-5D321DE0B834}" type="presParOf" srcId="{E3224375-ED99-4C1C-A77D-9D8DD4448E22}" destId="{F4F4939F-277E-41B9-8A99-D74A2EFED518}" srcOrd="1" destOrd="0" presId="urn:microsoft.com/office/officeart/2005/8/layout/hierarchy2"/>
    <dgm:cxn modelId="{170245AB-0811-4921-866D-7C255DFE876F}" type="presParOf" srcId="{13A6CE55-CEB2-4DB1-8721-718699418B40}" destId="{60D1BD4A-B796-4CEA-A4CB-A2A54D77039A}" srcOrd="2" destOrd="0" presId="urn:microsoft.com/office/officeart/2005/8/layout/hierarchy2"/>
    <dgm:cxn modelId="{EB26E559-48BF-42A8-93B2-B3C625BBFF97}" type="presParOf" srcId="{60D1BD4A-B796-4CEA-A4CB-A2A54D77039A}" destId="{431C5641-3262-43C9-8AB5-9A9FF0871962}" srcOrd="0" destOrd="0" presId="urn:microsoft.com/office/officeart/2005/8/layout/hierarchy2"/>
    <dgm:cxn modelId="{0F5E659E-0986-4C62-A6E0-00A8F82CC536}" type="presParOf" srcId="{13A6CE55-CEB2-4DB1-8721-718699418B40}" destId="{389F2D53-BFDA-4523-B994-9DFDDC498D59}" srcOrd="3" destOrd="0" presId="urn:microsoft.com/office/officeart/2005/8/layout/hierarchy2"/>
    <dgm:cxn modelId="{A024B485-56A0-4B20-B130-BACD3BA42089}" type="presParOf" srcId="{389F2D53-BFDA-4523-B994-9DFDDC498D59}" destId="{F03EA0F3-2937-4C4B-B797-AF2C74953109}" srcOrd="0" destOrd="0" presId="urn:microsoft.com/office/officeart/2005/8/layout/hierarchy2"/>
    <dgm:cxn modelId="{8D6A1400-7359-4C37-A1CC-ABA5CF97337A}" type="presParOf" srcId="{389F2D53-BFDA-4523-B994-9DFDDC498D59}" destId="{E8FDA32A-60E7-4E48-8B27-43BD6A528F7C}" srcOrd="1" destOrd="0" presId="urn:microsoft.com/office/officeart/2005/8/layout/hierarchy2"/>
    <dgm:cxn modelId="{CE28CD0B-14CC-4084-8100-C5B863324110}" type="presParOf" srcId="{E8FDA32A-60E7-4E48-8B27-43BD6A528F7C}" destId="{DD5C3336-3D5D-4AFD-9FB3-DBE3CCC708C6}" srcOrd="0" destOrd="0" presId="urn:microsoft.com/office/officeart/2005/8/layout/hierarchy2"/>
    <dgm:cxn modelId="{8F0C25EC-DEB5-4EC5-BB7B-06085979BFEC}" type="presParOf" srcId="{DD5C3336-3D5D-4AFD-9FB3-DBE3CCC708C6}" destId="{7A7702EB-1969-4004-8B24-BB17222AB19E}" srcOrd="0" destOrd="0" presId="urn:microsoft.com/office/officeart/2005/8/layout/hierarchy2"/>
    <dgm:cxn modelId="{2B8C80C4-B037-4A43-A1F8-78E495879F52}" type="presParOf" srcId="{E8FDA32A-60E7-4E48-8B27-43BD6A528F7C}" destId="{2A9EEEBC-7B21-48C9-956E-A91FF512D59B}" srcOrd="1" destOrd="0" presId="urn:microsoft.com/office/officeart/2005/8/layout/hierarchy2"/>
    <dgm:cxn modelId="{C449D776-86F9-49A7-ABD6-7462483DA9F3}" type="presParOf" srcId="{2A9EEEBC-7B21-48C9-956E-A91FF512D59B}" destId="{9C4CE382-BD1B-48B6-A86B-6C4933CBF527}" srcOrd="0" destOrd="0" presId="urn:microsoft.com/office/officeart/2005/8/layout/hierarchy2"/>
    <dgm:cxn modelId="{C6E26972-3C92-427B-B6F8-8C93C16A9AB3}" type="presParOf" srcId="{2A9EEEBC-7B21-48C9-956E-A91FF512D59B}" destId="{F62D6A07-0810-48B5-B017-AF39BE0133A2}" srcOrd="1" destOrd="0" presId="urn:microsoft.com/office/officeart/2005/8/layout/hierarchy2"/>
    <dgm:cxn modelId="{CA25474C-2EA0-46B5-A6B0-88DD23F947C4}" type="presParOf" srcId="{F62D6A07-0810-48B5-B017-AF39BE0133A2}" destId="{B2C3A039-0508-4D41-8790-5BE65523FB97}" srcOrd="0" destOrd="0" presId="urn:microsoft.com/office/officeart/2005/8/layout/hierarchy2"/>
    <dgm:cxn modelId="{06BD191C-E73D-4B85-8D11-47C198A41970}" type="presParOf" srcId="{B2C3A039-0508-4D41-8790-5BE65523FB97}" destId="{6BF4554B-367C-4F20-BB36-5C5FEA3773E4}" srcOrd="0" destOrd="0" presId="urn:microsoft.com/office/officeart/2005/8/layout/hierarchy2"/>
    <dgm:cxn modelId="{573375BE-9B9F-4550-9AA8-3E7A05A77B80}" type="presParOf" srcId="{F62D6A07-0810-48B5-B017-AF39BE0133A2}" destId="{4361AB4D-5FB8-4FD9-96C0-D37E96B20AD6}" srcOrd="1" destOrd="0" presId="urn:microsoft.com/office/officeart/2005/8/layout/hierarchy2"/>
    <dgm:cxn modelId="{E17B09FC-A590-4DCC-BFED-95C06EFEFB7D}" type="presParOf" srcId="{4361AB4D-5FB8-4FD9-96C0-D37E96B20AD6}" destId="{78B1CD0B-35AE-4376-8A0D-AEB98669B35D}" srcOrd="0" destOrd="0" presId="urn:microsoft.com/office/officeart/2005/8/layout/hierarchy2"/>
    <dgm:cxn modelId="{4B11E991-62CF-4FAE-8F0B-9F122D676191}" type="presParOf" srcId="{4361AB4D-5FB8-4FD9-96C0-D37E96B20AD6}" destId="{3C7DC575-72CC-4133-9E6C-9BAF03DEB4A8}" srcOrd="1" destOrd="0" presId="urn:microsoft.com/office/officeart/2005/8/layout/hierarchy2"/>
    <dgm:cxn modelId="{443B263B-92ED-460C-83CD-47ACA2BB453D}" type="presParOf" srcId="{3C7DC575-72CC-4133-9E6C-9BAF03DEB4A8}" destId="{49352B53-7049-499A-B2AD-2FBAED4D00AE}" srcOrd="0" destOrd="0" presId="urn:microsoft.com/office/officeart/2005/8/layout/hierarchy2"/>
    <dgm:cxn modelId="{6E4DA1E0-367C-43BB-9FD2-5F9D807E35E5}" type="presParOf" srcId="{49352B53-7049-499A-B2AD-2FBAED4D00AE}" destId="{DEC8F26C-D457-4571-820A-3819852C5BA6}" srcOrd="0" destOrd="0" presId="urn:microsoft.com/office/officeart/2005/8/layout/hierarchy2"/>
    <dgm:cxn modelId="{6769EE08-FAA1-46DD-B1CC-34E1CA9B73CE}" type="presParOf" srcId="{3C7DC575-72CC-4133-9E6C-9BAF03DEB4A8}" destId="{D637B959-EB89-4676-9D24-245B01AE996C}" srcOrd="1" destOrd="0" presId="urn:microsoft.com/office/officeart/2005/8/layout/hierarchy2"/>
    <dgm:cxn modelId="{5A949AF9-DEEB-4B1D-B162-079B52B677B8}" type="presParOf" srcId="{D637B959-EB89-4676-9D24-245B01AE996C}" destId="{B86131DA-6985-48B6-AFCA-7B426934AD3F}" srcOrd="0" destOrd="0" presId="urn:microsoft.com/office/officeart/2005/8/layout/hierarchy2"/>
    <dgm:cxn modelId="{1335A272-D967-4FC2-9D5B-5844C8C99F82}" type="presParOf" srcId="{D637B959-EB89-4676-9D24-245B01AE996C}" destId="{BE2A7342-B243-4630-A794-62A5ECDEF363}" srcOrd="1" destOrd="0" presId="urn:microsoft.com/office/officeart/2005/8/layout/hierarchy2"/>
    <dgm:cxn modelId="{2AC52547-F543-460B-8629-D6CB2C57DD7F}" type="presParOf" srcId="{BE2A7342-B243-4630-A794-62A5ECDEF363}" destId="{595A7690-A59A-4FC5-BB2C-3987222D703E}" srcOrd="0" destOrd="0" presId="urn:microsoft.com/office/officeart/2005/8/layout/hierarchy2"/>
    <dgm:cxn modelId="{E26AB6B2-70A6-4F1B-9140-7D31AD4F41E4}" type="presParOf" srcId="{595A7690-A59A-4FC5-BB2C-3987222D703E}" destId="{05AC2A50-D9AC-4C83-B6DC-8DD51C84BA71}" srcOrd="0" destOrd="0" presId="urn:microsoft.com/office/officeart/2005/8/layout/hierarchy2"/>
    <dgm:cxn modelId="{8C134CEC-92AD-4BE9-8155-09EFFD9E5CB8}" type="presParOf" srcId="{BE2A7342-B243-4630-A794-62A5ECDEF363}" destId="{70BCCE56-649A-436A-9810-DC0361ED1B72}" srcOrd="1" destOrd="0" presId="urn:microsoft.com/office/officeart/2005/8/layout/hierarchy2"/>
    <dgm:cxn modelId="{F03B6CDE-C3A0-4AE7-98FB-239291A3BB9A}" type="presParOf" srcId="{70BCCE56-649A-436A-9810-DC0361ED1B72}" destId="{27AB454A-5664-45C4-AE86-0269C828358A}" srcOrd="0" destOrd="0" presId="urn:microsoft.com/office/officeart/2005/8/layout/hierarchy2"/>
    <dgm:cxn modelId="{4203D398-61B2-4773-94C7-44A7AE81BE41}" type="presParOf" srcId="{70BCCE56-649A-436A-9810-DC0361ED1B72}" destId="{EAF2D9B5-0989-43F5-BD72-028B5DD8C092}" srcOrd="1" destOrd="0" presId="urn:microsoft.com/office/officeart/2005/8/layout/hierarchy2"/>
    <dgm:cxn modelId="{A9029915-8FC9-427A-A3CC-30E739BB95B5}" type="presParOf" srcId="{3C7DC575-72CC-4133-9E6C-9BAF03DEB4A8}" destId="{327C9AD5-6C23-4BE6-95F9-B412E516CAEB}" srcOrd="2" destOrd="0" presId="urn:microsoft.com/office/officeart/2005/8/layout/hierarchy2"/>
    <dgm:cxn modelId="{20418574-0898-4246-9048-333F5D779CAF}" type="presParOf" srcId="{327C9AD5-6C23-4BE6-95F9-B412E516CAEB}" destId="{7F7A422F-D310-4B22-A719-D437DFB4E4E7}" srcOrd="0" destOrd="0" presId="urn:microsoft.com/office/officeart/2005/8/layout/hierarchy2"/>
    <dgm:cxn modelId="{DE02B4B7-C9D2-4624-A8BF-FF73D0B2DB3B}" type="presParOf" srcId="{3C7DC575-72CC-4133-9E6C-9BAF03DEB4A8}" destId="{0F8E5900-8F29-445C-B355-F482F3EEC86E}" srcOrd="3" destOrd="0" presId="urn:microsoft.com/office/officeart/2005/8/layout/hierarchy2"/>
    <dgm:cxn modelId="{4A71B4D2-E49C-46B3-BC0F-5F4653248C33}" type="presParOf" srcId="{0F8E5900-8F29-445C-B355-F482F3EEC86E}" destId="{EE6022B0-41A5-426C-9BBD-DC5BF8C827A0}" srcOrd="0" destOrd="0" presId="urn:microsoft.com/office/officeart/2005/8/layout/hierarchy2"/>
    <dgm:cxn modelId="{B56635EB-22EA-490C-BFCD-449F3BA722DF}" type="presParOf" srcId="{0F8E5900-8F29-445C-B355-F482F3EEC86E}" destId="{E0A706F9-9BC8-472C-B84A-72D805A66D2A}" srcOrd="1" destOrd="0" presId="urn:microsoft.com/office/officeart/2005/8/layout/hierarchy2"/>
    <dgm:cxn modelId="{91BFE0A1-191E-4D1C-9C07-EC6E04C24EE6}" type="presParOf" srcId="{E0A706F9-9BC8-472C-B84A-72D805A66D2A}" destId="{BBDB524A-F672-49D3-A092-7756121657C4}" srcOrd="0" destOrd="0" presId="urn:microsoft.com/office/officeart/2005/8/layout/hierarchy2"/>
    <dgm:cxn modelId="{2F9C03B2-5D36-4F46-990C-9F527FF33C7A}" type="presParOf" srcId="{BBDB524A-F672-49D3-A092-7756121657C4}" destId="{82242D6D-1759-42D1-8DE4-79DE438D4961}" srcOrd="0" destOrd="0" presId="urn:microsoft.com/office/officeart/2005/8/layout/hierarchy2"/>
    <dgm:cxn modelId="{AD921A9A-6885-4B8F-887D-0BC9EC139433}" type="presParOf" srcId="{E0A706F9-9BC8-472C-B84A-72D805A66D2A}" destId="{E7ABA3AD-0F6B-4C48-A24F-6081BEF6C706}" srcOrd="1" destOrd="0" presId="urn:microsoft.com/office/officeart/2005/8/layout/hierarchy2"/>
    <dgm:cxn modelId="{8667347C-4ED0-41C7-A3CE-67313F7B09AC}" type="presParOf" srcId="{E7ABA3AD-0F6B-4C48-A24F-6081BEF6C706}" destId="{02910849-7829-47DF-B6A4-AF12B2F9595C}" srcOrd="0" destOrd="0" presId="urn:microsoft.com/office/officeart/2005/8/layout/hierarchy2"/>
    <dgm:cxn modelId="{D91391C6-D9D2-4F53-819F-A47DB90DE689}" type="presParOf" srcId="{E7ABA3AD-0F6B-4C48-A24F-6081BEF6C706}" destId="{1E2FD1AA-1B55-49BA-9434-1E661720767E}" srcOrd="1" destOrd="0" presId="urn:microsoft.com/office/officeart/2005/8/layout/hierarchy2"/>
    <dgm:cxn modelId="{5336B768-2F11-481B-BD5B-2F2DFF1A4287}" type="presParOf" srcId="{3C7DC575-72CC-4133-9E6C-9BAF03DEB4A8}" destId="{286C000A-A7CD-4736-B4E8-4609C4E4FFDC}" srcOrd="4" destOrd="0" presId="urn:microsoft.com/office/officeart/2005/8/layout/hierarchy2"/>
    <dgm:cxn modelId="{516B3315-2CC6-48A8-90F4-8DAB8173A97A}" type="presParOf" srcId="{286C000A-A7CD-4736-B4E8-4609C4E4FFDC}" destId="{656BAFAC-2313-4C47-B185-C807031C8CF1}" srcOrd="0" destOrd="0" presId="urn:microsoft.com/office/officeart/2005/8/layout/hierarchy2"/>
    <dgm:cxn modelId="{8B6AAB6E-32A6-439F-B629-1B0ACFA90AF5}" type="presParOf" srcId="{3C7DC575-72CC-4133-9E6C-9BAF03DEB4A8}" destId="{BF4E1DD9-3240-48E5-B759-6A88E958C506}" srcOrd="5" destOrd="0" presId="urn:microsoft.com/office/officeart/2005/8/layout/hierarchy2"/>
    <dgm:cxn modelId="{ADAF2BDE-2947-47E3-8A3C-2D79B16CA5E6}" type="presParOf" srcId="{BF4E1DD9-3240-48E5-B759-6A88E958C506}" destId="{634DBFEF-4E6D-436C-B4CD-9245EAF49D6F}" srcOrd="0" destOrd="0" presId="urn:microsoft.com/office/officeart/2005/8/layout/hierarchy2"/>
    <dgm:cxn modelId="{617BECF1-E47B-4C27-BEF1-2A77DEC98547}" type="presParOf" srcId="{BF4E1DD9-3240-48E5-B759-6A88E958C506}" destId="{1D391710-1E44-47A3-B2AE-D6D89187BB90}" srcOrd="1" destOrd="0" presId="urn:microsoft.com/office/officeart/2005/8/layout/hierarchy2"/>
    <dgm:cxn modelId="{20E03619-1657-4A04-81F2-2AA7DBDBE0B9}" type="presParOf" srcId="{3C7DC575-72CC-4133-9E6C-9BAF03DEB4A8}" destId="{26E60008-7B12-492F-A03C-799B0F51909C}" srcOrd="6" destOrd="0" presId="urn:microsoft.com/office/officeart/2005/8/layout/hierarchy2"/>
    <dgm:cxn modelId="{26DEE269-F0F8-4F45-AD3D-0C157F9B473C}" type="presParOf" srcId="{26E60008-7B12-492F-A03C-799B0F51909C}" destId="{87B67410-DE49-4A65-8798-F90B87812F74}" srcOrd="0" destOrd="0" presId="urn:microsoft.com/office/officeart/2005/8/layout/hierarchy2"/>
    <dgm:cxn modelId="{292A4479-E457-4920-891A-799AFBB8D341}" type="presParOf" srcId="{3C7DC575-72CC-4133-9E6C-9BAF03DEB4A8}" destId="{AC8BAC15-4658-497B-A1BB-EFB2D61667D7}" srcOrd="7" destOrd="0" presId="urn:microsoft.com/office/officeart/2005/8/layout/hierarchy2"/>
    <dgm:cxn modelId="{02E7CF13-D888-473A-B692-49A95C42BFFB}" type="presParOf" srcId="{AC8BAC15-4658-497B-A1BB-EFB2D61667D7}" destId="{83AF5820-72D1-4102-8674-444242472FA3}" srcOrd="0" destOrd="0" presId="urn:microsoft.com/office/officeart/2005/8/layout/hierarchy2"/>
    <dgm:cxn modelId="{36B3D709-55A7-436A-9C77-C496058B4ECF}" type="presParOf" srcId="{AC8BAC15-4658-497B-A1BB-EFB2D61667D7}" destId="{8B3324EB-FF13-4A49-8FEE-35782C978B1E}" srcOrd="1" destOrd="0" presId="urn:microsoft.com/office/officeart/2005/8/layout/hierarchy2"/>
    <dgm:cxn modelId="{3361E602-96DE-4F11-9F51-7A80F2629964}" type="presParOf" srcId="{F62D6A07-0810-48B5-B017-AF39BE0133A2}" destId="{C2A9C963-6F1F-4D0D-8953-9A70040E3F55}" srcOrd="2" destOrd="0" presId="urn:microsoft.com/office/officeart/2005/8/layout/hierarchy2"/>
    <dgm:cxn modelId="{35AEA7D3-2C95-4A33-BC2F-C183DB4790D0}" type="presParOf" srcId="{C2A9C963-6F1F-4D0D-8953-9A70040E3F55}" destId="{F6784DA0-DDE2-4E04-92E6-B148E9852649}" srcOrd="0" destOrd="0" presId="urn:microsoft.com/office/officeart/2005/8/layout/hierarchy2"/>
    <dgm:cxn modelId="{C8C8DA99-0C09-4AA8-8FC2-3D13FE6F0B96}" type="presParOf" srcId="{F62D6A07-0810-48B5-B017-AF39BE0133A2}" destId="{0DB4055B-B8FB-432A-8C8B-84C7613A4B03}" srcOrd="3" destOrd="0" presId="urn:microsoft.com/office/officeart/2005/8/layout/hierarchy2"/>
    <dgm:cxn modelId="{2488F8EF-4E80-44E0-9189-53072CEBAA27}" type="presParOf" srcId="{0DB4055B-B8FB-432A-8C8B-84C7613A4B03}" destId="{C3627E0B-B854-4B79-95B1-2799B0BA4A4D}" srcOrd="0" destOrd="0" presId="urn:microsoft.com/office/officeart/2005/8/layout/hierarchy2"/>
    <dgm:cxn modelId="{0C8507CE-D499-4269-8CA6-414F1840A5D9}" type="presParOf" srcId="{0DB4055B-B8FB-432A-8C8B-84C7613A4B03}" destId="{785E051B-D3C0-4ACD-A5E4-6A6E18CDBA2F}" srcOrd="1" destOrd="0" presId="urn:microsoft.com/office/officeart/2005/8/layout/hierarchy2"/>
    <dgm:cxn modelId="{F6F650B8-8D49-4047-B186-93DBC6B60A35}" type="presParOf" srcId="{785E051B-D3C0-4ACD-A5E4-6A6E18CDBA2F}" destId="{F1663BBB-71A4-4C02-B10F-8C1808D4DE4B}" srcOrd="0" destOrd="0" presId="urn:microsoft.com/office/officeart/2005/8/layout/hierarchy2"/>
    <dgm:cxn modelId="{4F7282AD-1108-43FD-A977-4AC65AA16A32}" type="presParOf" srcId="{F1663BBB-71A4-4C02-B10F-8C1808D4DE4B}" destId="{8ACB7C32-6FEF-4EE5-9205-29219B054F62}" srcOrd="0" destOrd="0" presId="urn:microsoft.com/office/officeart/2005/8/layout/hierarchy2"/>
    <dgm:cxn modelId="{A99595AD-E923-4A81-AB28-683380C7F0A4}" type="presParOf" srcId="{785E051B-D3C0-4ACD-A5E4-6A6E18CDBA2F}" destId="{95918095-28D9-4CA4-9C67-AB7C59F237B0}" srcOrd="1" destOrd="0" presId="urn:microsoft.com/office/officeart/2005/8/layout/hierarchy2"/>
    <dgm:cxn modelId="{9CF96248-142E-4482-BA90-65E5451293B6}" type="presParOf" srcId="{95918095-28D9-4CA4-9C67-AB7C59F237B0}" destId="{63651508-AFFB-4B5C-BBB8-5AB107508E94}" srcOrd="0" destOrd="0" presId="urn:microsoft.com/office/officeart/2005/8/layout/hierarchy2"/>
    <dgm:cxn modelId="{58E4C8A2-666F-4546-8E00-724B9533AE1D}" type="presParOf" srcId="{95918095-28D9-4CA4-9C67-AB7C59F237B0}" destId="{B4736D09-6008-40CB-8A60-79822E9201D1}" srcOrd="1" destOrd="0" presId="urn:microsoft.com/office/officeart/2005/8/layout/hierarchy2"/>
    <dgm:cxn modelId="{066C0D9F-6A2C-4803-80E3-2A86C945793C}" type="presParOf" srcId="{E8FDA32A-60E7-4E48-8B27-43BD6A528F7C}" destId="{28FA78CC-3408-4D0D-97B1-50ECE284728F}" srcOrd="2" destOrd="0" presId="urn:microsoft.com/office/officeart/2005/8/layout/hierarchy2"/>
    <dgm:cxn modelId="{761F9E33-C72E-4F49-9551-E2A73849DB0C}" type="presParOf" srcId="{28FA78CC-3408-4D0D-97B1-50ECE284728F}" destId="{78F6D871-ADB0-4ACD-A5EC-BCCDD468E3F1}" srcOrd="0" destOrd="0" presId="urn:microsoft.com/office/officeart/2005/8/layout/hierarchy2"/>
    <dgm:cxn modelId="{14DA4016-B33C-4554-B0E3-A5F8F9F9561E}" type="presParOf" srcId="{E8FDA32A-60E7-4E48-8B27-43BD6A528F7C}" destId="{C2CAE475-7575-4700-91A7-1503955188E9}" srcOrd="3" destOrd="0" presId="urn:microsoft.com/office/officeart/2005/8/layout/hierarchy2"/>
    <dgm:cxn modelId="{4BF2596F-55FA-42B8-BDBF-A3479BE0CD6B}" type="presParOf" srcId="{C2CAE475-7575-4700-91A7-1503955188E9}" destId="{140F685E-5370-4F4F-AE66-919C84AFE26B}" srcOrd="0" destOrd="0" presId="urn:microsoft.com/office/officeart/2005/8/layout/hierarchy2"/>
    <dgm:cxn modelId="{756C24B2-4AD1-4A6F-8564-4325787C09CB}" type="presParOf" srcId="{C2CAE475-7575-4700-91A7-1503955188E9}" destId="{B7E2FF05-89F2-420D-B79E-24943419DCDF}" srcOrd="1" destOrd="0" presId="urn:microsoft.com/office/officeart/2005/8/layout/hierarchy2"/>
    <dgm:cxn modelId="{03102D33-15F3-4A38-91A9-12BB7D154BFC}" type="presParOf" srcId="{B7E2FF05-89F2-420D-B79E-24943419DCDF}" destId="{920995FF-57F4-4298-850C-1EC51CEB66E5}" srcOrd="0" destOrd="0" presId="urn:microsoft.com/office/officeart/2005/8/layout/hierarchy2"/>
    <dgm:cxn modelId="{D7A89A97-6308-4F03-B2B8-7EF96EA9F674}" type="presParOf" srcId="{920995FF-57F4-4298-850C-1EC51CEB66E5}" destId="{2C94FC39-E60B-4345-8B93-8291801841F0}" srcOrd="0" destOrd="0" presId="urn:microsoft.com/office/officeart/2005/8/layout/hierarchy2"/>
    <dgm:cxn modelId="{AF4AD85D-6AC9-4752-8732-DA6B9FD014DA}" type="presParOf" srcId="{B7E2FF05-89F2-420D-B79E-24943419DCDF}" destId="{564A424A-8D30-48CB-B35B-4872C587D07C}" srcOrd="1" destOrd="0" presId="urn:microsoft.com/office/officeart/2005/8/layout/hierarchy2"/>
    <dgm:cxn modelId="{D1F48E94-086C-4900-AC76-A688A01B8BA7}" type="presParOf" srcId="{564A424A-8D30-48CB-B35B-4872C587D07C}" destId="{2A4D1267-751E-401E-A563-7B18F2250F09}" srcOrd="0" destOrd="0" presId="urn:microsoft.com/office/officeart/2005/8/layout/hierarchy2"/>
    <dgm:cxn modelId="{1FEBEA96-D06E-4BC7-AD6E-09C79A237FAD}" type="presParOf" srcId="{564A424A-8D30-48CB-B35B-4872C587D07C}" destId="{E606E875-DC84-4B45-8009-80ED2E4721F7}" srcOrd="1" destOrd="0" presId="urn:microsoft.com/office/officeart/2005/8/layout/hierarchy2"/>
    <dgm:cxn modelId="{66FB4B5A-FA7C-42EF-A21A-25332FB8FEF9}" type="presParOf" srcId="{13A6CE55-CEB2-4DB1-8721-718699418B40}" destId="{FDAFC7B9-EC9D-4FBD-A49D-7B6E009C0DD4}" srcOrd="4" destOrd="0" presId="urn:microsoft.com/office/officeart/2005/8/layout/hierarchy2"/>
    <dgm:cxn modelId="{89EB1972-1827-4DCC-B430-C76D2E391E45}" type="presParOf" srcId="{FDAFC7B9-EC9D-4FBD-A49D-7B6E009C0DD4}" destId="{8F1CBACB-3D60-430D-A3C3-5EFFD3503DFE}" srcOrd="0" destOrd="0" presId="urn:microsoft.com/office/officeart/2005/8/layout/hierarchy2"/>
    <dgm:cxn modelId="{138B8294-2819-42DB-A9CF-C44F323CE569}" type="presParOf" srcId="{13A6CE55-CEB2-4DB1-8721-718699418B40}" destId="{0B8BB588-9F44-452A-80B7-5F756AF0638D}" srcOrd="5" destOrd="0" presId="urn:microsoft.com/office/officeart/2005/8/layout/hierarchy2"/>
    <dgm:cxn modelId="{66510EB7-0173-4249-8F24-52EB99B9C99A}" type="presParOf" srcId="{0B8BB588-9F44-452A-80B7-5F756AF0638D}" destId="{63508B67-B574-43F1-9E28-976AE7F48013}" srcOrd="0" destOrd="0" presId="urn:microsoft.com/office/officeart/2005/8/layout/hierarchy2"/>
    <dgm:cxn modelId="{8FBFE114-27FD-4062-A870-F7E1D4C9223D}" type="presParOf" srcId="{0B8BB588-9F44-452A-80B7-5F756AF0638D}" destId="{717CF6BD-A5B1-4014-AA7A-FDBD5BDDF463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3514B3-D0E8-415F-B8D5-26DE5C926E9B}">
      <dsp:nvSpPr>
        <dsp:cNvPr id="0" name=""/>
        <dsp:cNvSpPr/>
      </dsp:nvSpPr>
      <dsp:spPr>
        <a:xfrm>
          <a:off x="3329732" y="9217079"/>
          <a:ext cx="1134890" cy="5275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 smtClean="0"/>
            <a:t>PEDRO PARAMO</a:t>
          </a:r>
          <a:endParaRPr lang="es-CO" sz="1200" kern="1200" dirty="0"/>
        </a:p>
      </dsp:txBody>
      <dsp:txXfrm>
        <a:off x="3345184" y="9232531"/>
        <a:ext cx="1103986" cy="496666"/>
      </dsp:txXfrm>
    </dsp:sp>
    <dsp:sp modelId="{74189D3F-30A5-47C6-8E3B-EE723EFE916F}">
      <dsp:nvSpPr>
        <dsp:cNvPr id="0" name=""/>
        <dsp:cNvSpPr/>
      </dsp:nvSpPr>
      <dsp:spPr>
        <a:xfrm rot="21274851">
          <a:off x="4459087" y="9311071"/>
          <a:ext cx="2477123" cy="105644"/>
        </a:xfrm>
        <a:custGeom>
          <a:avLst/>
          <a:gdLst/>
          <a:ahLst/>
          <a:cxnLst/>
          <a:rect l="0" t="0" r="0" b="0"/>
          <a:pathLst>
            <a:path>
              <a:moveTo>
                <a:pt x="0" y="52822"/>
              </a:moveTo>
              <a:lnTo>
                <a:pt x="2477123" y="5282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800" kern="1200"/>
        </a:p>
      </dsp:txBody>
      <dsp:txXfrm>
        <a:off x="5635720" y="9301965"/>
        <a:ext cx="123856" cy="123856"/>
      </dsp:txXfrm>
    </dsp:sp>
    <dsp:sp modelId="{6730288A-7618-486F-B888-D75DF84A24E3}">
      <dsp:nvSpPr>
        <dsp:cNvPr id="0" name=""/>
        <dsp:cNvSpPr/>
      </dsp:nvSpPr>
      <dsp:spPr>
        <a:xfrm>
          <a:off x="6930674" y="8857077"/>
          <a:ext cx="1203991" cy="779690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 smtClean="0"/>
            <a:t>OPONEN</a:t>
          </a:r>
          <a:endParaRPr lang="es-CO" sz="1200" kern="1200" dirty="0"/>
        </a:p>
      </dsp:txBody>
      <dsp:txXfrm>
        <a:off x="6953510" y="8879913"/>
        <a:ext cx="1158319" cy="734018"/>
      </dsp:txXfrm>
    </dsp:sp>
    <dsp:sp modelId="{A642FD33-8DB4-4B05-89BD-6CE4E7173E79}">
      <dsp:nvSpPr>
        <dsp:cNvPr id="0" name=""/>
        <dsp:cNvSpPr/>
      </dsp:nvSpPr>
      <dsp:spPr>
        <a:xfrm rot="19318356">
          <a:off x="7513374" y="7391141"/>
          <a:ext cx="5853401" cy="105644"/>
        </a:xfrm>
        <a:custGeom>
          <a:avLst/>
          <a:gdLst/>
          <a:ahLst/>
          <a:cxnLst/>
          <a:rect l="0" t="0" r="0" b="0"/>
          <a:pathLst>
            <a:path>
              <a:moveTo>
                <a:pt x="0" y="52822"/>
              </a:moveTo>
              <a:lnTo>
                <a:pt x="5853401" y="5282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2000" kern="1200"/>
        </a:p>
      </dsp:txBody>
      <dsp:txXfrm>
        <a:off x="10293740" y="7297628"/>
        <a:ext cx="292670" cy="292670"/>
      </dsp:txXfrm>
    </dsp:sp>
    <dsp:sp modelId="{E10F2C65-8220-419B-A050-58D7B55F9A29}">
      <dsp:nvSpPr>
        <dsp:cNvPr id="0" name=""/>
        <dsp:cNvSpPr/>
      </dsp:nvSpPr>
      <dsp:spPr>
        <a:xfrm>
          <a:off x="12745484" y="5277150"/>
          <a:ext cx="1380988" cy="727707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 smtClean="0"/>
            <a:t>Juan Preciado</a:t>
          </a:r>
          <a:endParaRPr lang="es-CO" sz="1200" kern="1200" dirty="0"/>
        </a:p>
      </dsp:txBody>
      <dsp:txXfrm>
        <a:off x="12766798" y="5298464"/>
        <a:ext cx="1338360" cy="685079"/>
      </dsp:txXfrm>
    </dsp:sp>
    <dsp:sp modelId="{D28D95BE-8FC0-4995-9C53-B92F048F6FB2}">
      <dsp:nvSpPr>
        <dsp:cNvPr id="0" name=""/>
        <dsp:cNvSpPr/>
      </dsp:nvSpPr>
      <dsp:spPr>
        <a:xfrm rot="20643124">
          <a:off x="8042065" y="8533037"/>
          <a:ext cx="4811868" cy="105644"/>
        </a:xfrm>
        <a:custGeom>
          <a:avLst/>
          <a:gdLst/>
          <a:ahLst/>
          <a:cxnLst/>
          <a:rect l="0" t="0" r="0" b="0"/>
          <a:pathLst>
            <a:path>
              <a:moveTo>
                <a:pt x="0" y="52822"/>
              </a:moveTo>
              <a:lnTo>
                <a:pt x="4811868" y="5282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1700" kern="1200"/>
        </a:p>
      </dsp:txBody>
      <dsp:txXfrm>
        <a:off x="10327702" y="8465562"/>
        <a:ext cx="240593" cy="240593"/>
      </dsp:txXfrm>
    </dsp:sp>
    <dsp:sp modelId="{E2785305-28F8-43BA-9AE4-4E89B51C3327}">
      <dsp:nvSpPr>
        <dsp:cNvPr id="0" name=""/>
        <dsp:cNvSpPr/>
      </dsp:nvSpPr>
      <dsp:spPr>
        <a:xfrm>
          <a:off x="12761333" y="7560942"/>
          <a:ext cx="1380988" cy="727707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 smtClean="0"/>
            <a:t>Susana San Juan</a:t>
          </a:r>
          <a:endParaRPr lang="es-CO" sz="1200" kern="1200" dirty="0"/>
        </a:p>
      </dsp:txBody>
      <dsp:txXfrm>
        <a:off x="12782647" y="7582256"/>
        <a:ext cx="1338360" cy="685079"/>
      </dsp:txXfrm>
    </dsp:sp>
    <dsp:sp modelId="{6F854B62-74BE-4FB9-9F29-5990DAC63B5F}">
      <dsp:nvSpPr>
        <dsp:cNvPr id="0" name=""/>
        <dsp:cNvSpPr/>
      </dsp:nvSpPr>
      <dsp:spPr>
        <a:xfrm rot="19748287">
          <a:off x="7754389" y="7816424"/>
          <a:ext cx="5371370" cy="105644"/>
        </a:xfrm>
        <a:custGeom>
          <a:avLst/>
          <a:gdLst/>
          <a:ahLst/>
          <a:cxnLst/>
          <a:rect l="0" t="0" r="0" b="0"/>
          <a:pathLst>
            <a:path>
              <a:moveTo>
                <a:pt x="0" y="52822"/>
              </a:moveTo>
              <a:lnTo>
                <a:pt x="5371370" y="5282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1900" kern="1200"/>
        </a:p>
      </dsp:txBody>
      <dsp:txXfrm>
        <a:off x="10305790" y="7734962"/>
        <a:ext cx="268568" cy="268568"/>
      </dsp:txXfrm>
    </dsp:sp>
    <dsp:sp modelId="{3339BEFC-2992-426E-A4F2-A7F054755D40}">
      <dsp:nvSpPr>
        <dsp:cNvPr id="0" name=""/>
        <dsp:cNvSpPr/>
      </dsp:nvSpPr>
      <dsp:spPr>
        <a:xfrm>
          <a:off x="12745484" y="6127716"/>
          <a:ext cx="1380988" cy="727707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 smtClean="0"/>
            <a:t>Justina</a:t>
          </a:r>
          <a:endParaRPr lang="es-CO" sz="1200" kern="1200" dirty="0"/>
        </a:p>
      </dsp:txBody>
      <dsp:txXfrm>
        <a:off x="12766798" y="6149030"/>
        <a:ext cx="1338360" cy="685079"/>
      </dsp:txXfrm>
    </dsp:sp>
    <dsp:sp modelId="{FE1E6F91-5776-45BE-96DA-5C0C2EA3A7AC}">
      <dsp:nvSpPr>
        <dsp:cNvPr id="0" name=""/>
        <dsp:cNvSpPr/>
      </dsp:nvSpPr>
      <dsp:spPr>
        <a:xfrm rot="20128385">
          <a:off x="7904882" y="8136979"/>
          <a:ext cx="5093081" cy="105644"/>
        </a:xfrm>
        <a:custGeom>
          <a:avLst/>
          <a:gdLst/>
          <a:ahLst/>
          <a:cxnLst/>
          <a:rect l="0" t="0" r="0" b="0"/>
          <a:pathLst>
            <a:path>
              <a:moveTo>
                <a:pt x="0" y="52822"/>
              </a:moveTo>
              <a:lnTo>
                <a:pt x="5093081" y="5282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1800" kern="1200"/>
        </a:p>
      </dsp:txBody>
      <dsp:txXfrm>
        <a:off x="10324095" y="8062474"/>
        <a:ext cx="254654" cy="254654"/>
      </dsp:txXfrm>
    </dsp:sp>
    <dsp:sp modelId="{FE99DF8F-9814-47B0-AD2D-495249DDD599}">
      <dsp:nvSpPr>
        <dsp:cNvPr id="0" name=""/>
        <dsp:cNvSpPr/>
      </dsp:nvSpPr>
      <dsp:spPr>
        <a:xfrm>
          <a:off x="12768180" y="6768826"/>
          <a:ext cx="1380988" cy="727707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 smtClean="0"/>
            <a:t>Eduviges </a:t>
          </a:r>
          <a:r>
            <a:rPr lang="es-CO" sz="1200" kern="1200" dirty="0" err="1" smtClean="0"/>
            <a:t>Dyada</a:t>
          </a:r>
          <a:r>
            <a:rPr lang="es-CO" sz="1200" kern="1200" dirty="0" smtClean="0"/>
            <a:t> </a:t>
          </a:r>
          <a:endParaRPr lang="es-CO" sz="1200" kern="1200" dirty="0"/>
        </a:p>
      </dsp:txBody>
      <dsp:txXfrm>
        <a:off x="12789494" y="6790140"/>
        <a:ext cx="1338360" cy="685079"/>
      </dsp:txXfrm>
    </dsp:sp>
    <dsp:sp modelId="{5AC44E2A-DB9A-46C1-834A-B07468528676}">
      <dsp:nvSpPr>
        <dsp:cNvPr id="0" name=""/>
        <dsp:cNvSpPr/>
      </dsp:nvSpPr>
      <dsp:spPr>
        <a:xfrm rot="953615">
          <a:off x="4415613" y="9779130"/>
          <a:ext cx="2564070" cy="105644"/>
        </a:xfrm>
        <a:custGeom>
          <a:avLst/>
          <a:gdLst/>
          <a:ahLst/>
          <a:cxnLst/>
          <a:rect l="0" t="0" r="0" b="0"/>
          <a:pathLst>
            <a:path>
              <a:moveTo>
                <a:pt x="0" y="52822"/>
              </a:moveTo>
              <a:lnTo>
                <a:pt x="2564070" y="5282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900" kern="1200"/>
        </a:p>
      </dsp:txBody>
      <dsp:txXfrm>
        <a:off x="5633547" y="9767850"/>
        <a:ext cx="128203" cy="128203"/>
      </dsp:txXfrm>
    </dsp:sp>
    <dsp:sp modelId="{D22EBB82-54D3-4ED5-B641-3FA4688AF048}">
      <dsp:nvSpPr>
        <dsp:cNvPr id="0" name=""/>
        <dsp:cNvSpPr/>
      </dsp:nvSpPr>
      <dsp:spPr>
        <a:xfrm>
          <a:off x="6930674" y="9793194"/>
          <a:ext cx="1203991" cy="779690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 smtClean="0"/>
            <a:t>CONCORDE</a:t>
          </a:r>
          <a:endParaRPr lang="es-CO" sz="1200" kern="1200" dirty="0"/>
        </a:p>
      </dsp:txBody>
      <dsp:txXfrm>
        <a:off x="6953510" y="9816030"/>
        <a:ext cx="1158319" cy="734018"/>
      </dsp:txXfrm>
    </dsp:sp>
    <dsp:sp modelId="{3D330B6B-115F-43A0-9610-CCBE4CB01D57}">
      <dsp:nvSpPr>
        <dsp:cNvPr id="0" name=""/>
        <dsp:cNvSpPr/>
      </dsp:nvSpPr>
      <dsp:spPr>
        <a:xfrm rot="21553872">
          <a:off x="8134457" y="10099154"/>
          <a:ext cx="4630254" cy="105644"/>
        </a:xfrm>
        <a:custGeom>
          <a:avLst/>
          <a:gdLst/>
          <a:ahLst/>
          <a:cxnLst/>
          <a:rect l="0" t="0" r="0" b="0"/>
          <a:pathLst>
            <a:path>
              <a:moveTo>
                <a:pt x="0" y="52822"/>
              </a:moveTo>
              <a:lnTo>
                <a:pt x="4630254" y="5282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1600" kern="1200"/>
        </a:p>
      </dsp:txBody>
      <dsp:txXfrm>
        <a:off x="10333828" y="10036220"/>
        <a:ext cx="231512" cy="231512"/>
      </dsp:txXfrm>
    </dsp:sp>
    <dsp:sp modelId="{D9C01083-F4CE-4216-9F62-2B8E07B2103F}">
      <dsp:nvSpPr>
        <dsp:cNvPr id="0" name=""/>
        <dsp:cNvSpPr/>
      </dsp:nvSpPr>
      <dsp:spPr>
        <a:xfrm>
          <a:off x="12764503" y="9757059"/>
          <a:ext cx="1380988" cy="727707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 smtClean="0"/>
            <a:t>Dolores  Preciado</a:t>
          </a:r>
          <a:endParaRPr lang="es-CO" sz="1200" kern="1200" dirty="0"/>
        </a:p>
      </dsp:txBody>
      <dsp:txXfrm>
        <a:off x="12785817" y="9778373"/>
        <a:ext cx="1338360" cy="685079"/>
      </dsp:txXfrm>
    </dsp:sp>
    <dsp:sp modelId="{CB44B3F4-69DA-4BE1-B871-2C385A6CF90D}">
      <dsp:nvSpPr>
        <dsp:cNvPr id="0" name=""/>
        <dsp:cNvSpPr/>
      </dsp:nvSpPr>
      <dsp:spPr>
        <a:xfrm rot="20896161">
          <a:off x="8085246" y="9649147"/>
          <a:ext cx="4732353" cy="105644"/>
        </a:xfrm>
        <a:custGeom>
          <a:avLst/>
          <a:gdLst/>
          <a:ahLst/>
          <a:cxnLst/>
          <a:rect l="0" t="0" r="0" b="0"/>
          <a:pathLst>
            <a:path>
              <a:moveTo>
                <a:pt x="0" y="52822"/>
              </a:moveTo>
              <a:lnTo>
                <a:pt x="4732353" y="5282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1600" kern="1200"/>
        </a:p>
      </dsp:txBody>
      <dsp:txXfrm>
        <a:off x="10333113" y="9583660"/>
        <a:ext cx="236617" cy="236617"/>
      </dsp:txXfrm>
    </dsp:sp>
    <dsp:sp modelId="{1DE42B8A-1E6B-4BB7-BA57-3D6A05D3A495}">
      <dsp:nvSpPr>
        <dsp:cNvPr id="0" name=""/>
        <dsp:cNvSpPr/>
      </dsp:nvSpPr>
      <dsp:spPr>
        <a:xfrm>
          <a:off x="12768180" y="8857045"/>
          <a:ext cx="1380988" cy="727707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 smtClean="0"/>
            <a:t>Gerardo Trujillo </a:t>
          </a:r>
          <a:endParaRPr lang="es-CO" sz="1200" kern="1200" dirty="0"/>
        </a:p>
      </dsp:txBody>
      <dsp:txXfrm>
        <a:off x="12789494" y="8878359"/>
        <a:ext cx="1338360" cy="685079"/>
      </dsp:txXfrm>
    </dsp:sp>
    <dsp:sp modelId="{242CD9FE-593D-472C-BA9B-00E57FBB76F3}">
      <dsp:nvSpPr>
        <dsp:cNvPr id="0" name=""/>
        <dsp:cNvSpPr/>
      </dsp:nvSpPr>
      <dsp:spPr>
        <a:xfrm rot="20402808">
          <a:off x="7986713" y="9289129"/>
          <a:ext cx="4929419" cy="105644"/>
        </a:xfrm>
        <a:custGeom>
          <a:avLst/>
          <a:gdLst/>
          <a:ahLst/>
          <a:cxnLst/>
          <a:rect l="0" t="0" r="0" b="0"/>
          <a:pathLst>
            <a:path>
              <a:moveTo>
                <a:pt x="0" y="52822"/>
              </a:moveTo>
              <a:lnTo>
                <a:pt x="4929419" y="5282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1700" kern="1200"/>
        </a:p>
      </dsp:txBody>
      <dsp:txXfrm>
        <a:off x="10328187" y="9218716"/>
        <a:ext cx="246470" cy="246470"/>
      </dsp:txXfrm>
    </dsp:sp>
    <dsp:sp modelId="{3F4D53EC-42FE-4CD6-8523-96D333C2D342}">
      <dsp:nvSpPr>
        <dsp:cNvPr id="0" name=""/>
        <dsp:cNvSpPr/>
      </dsp:nvSpPr>
      <dsp:spPr>
        <a:xfrm>
          <a:off x="12768180" y="8137009"/>
          <a:ext cx="1380988" cy="727707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 smtClean="0"/>
            <a:t>Fulgor </a:t>
          </a:r>
          <a:r>
            <a:rPr lang="es-CO" sz="1200" kern="1200" dirty="0" err="1" smtClean="0"/>
            <a:t>Sedaño</a:t>
          </a:r>
          <a:r>
            <a:rPr lang="es-CO" sz="1200" kern="1200" dirty="0" smtClean="0"/>
            <a:t> </a:t>
          </a:r>
          <a:endParaRPr lang="es-CO" sz="1200" kern="1200" dirty="0"/>
        </a:p>
      </dsp:txBody>
      <dsp:txXfrm>
        <a:off x="12789494" y="8158323"/>
        <a:ext cx="1338360" cy="68507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6DD8D6-B2CC-47FC-8179-2F67C06036A0}">
      <dsp:nvSpPr>
        <dsp:cNvPr id="0" name=""/>
        <dsp:cNvSpPr/>
      </dsp:nvSpPr>
      <dsp:spPr>
        <a:xfrm>
          <a:off x="0" y="5166779"/>
          <a:ext cx="1385835" cy="6626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000" kern="1200" dirty="0" smtClean="0"/>
            <a:t>EL CONTRAPUNTO, ELEMENTO ESTRUCTURAL EN PEDRO PÁRAMO</a:t>
          </a:r>
          <a:endParaRPr lang="es-CO" sz="1000" kern="1200" dirty="0"/>
        </a:p>
      </dsp:txBody>
      <dsp:txXfrm>
        <a:off x="19410" y="5186189"/>
        <a:ext cx="1347015" cy="623872"/>
      </dsp:txXfrm>
    </dsp:sp>
    <dsp:sp modelId="{2212FD9B-8F26-41A0-A7B2-CB1F7CA17623}">
      <dsp:nvSpPr>
        <dsp:cNvPr id="0" name=""/>
        <dsp:cNvSpPr/>
      </dsp:nvSpPr>
      <dsp:spPr>
        <a:xfrm rot="15736051">
          <a:off x="-823941" y="3562270"/>
          <a:ext cx="3895431" cy="11699"/>
        </a:xfrm>
        <a:custGeom>
          <a:avLst/>
          <a:gdLst/>
          <a:ahLst/>
          <a:cxnLst/>
          <a:rect l="0" t="0" r="0" b="0"/>
          <a:pathLst>
            <a:path>
              <a:moveTo>
                <a:pt x="0" y="5849"/>
              </a:moveTo>
              <a:lnTo>
                <a:pt x="3895431" y="584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1300" kern="1200"/>
        </a:p>
      </dsp:txBody>
      <dsp:txXfrm rot="10800000">
        <a:off x="1026388" y="3470734"/>
        <a:ext cx="194771" cy="194771"/>
      </dsp:txXfrm>
    </dsp:sp>
    <dsp:sp modelId="{A0D79D90-B5EC-4879-8BA0-E01661718D9F}">
      <dsp:nvSpPr>
        <dsp:cNvPr id="0" name=""/>
        <dsp:cNvSpPr/>
      </dsp:nvSpPr>
      <dsp:spPr>
        <a:xfrm>
          <a:off x="861713" y="1287071"/>
          <a:ext cx="1404174" cy="702087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 smtClean="0"/>
            <a:t>ASPECTO FANTÁSTICO </a:t>
          </a:r>
          <a:endParaRPr lang="es-CO" sz="1200" kern="1200" dirty="0"/>
        </a:p>
      </dsp:txBody>
      <dsp:txXfrm>
        <a:off x="882276" y="1307634"/>
        <a:ext cx="1363048" cy="660961"/>
      </dsp:txXfrm>
    </dsp:sp>
    <dsp:sp modelId="{089A6F73-73E5-43DC-A567-3729AC133A18}">
      <dsp:nvSpPr>
        <dsp:cNvPr id="0" name=""/>
        <dsp:cNvSpPr/>
      </dsp:nvSpPr>
      <dsp:spPr>
        <a:xfrm rot="19785689">
          <a:off x="2243470" y="1549292"/>
          <a:ext cx="329517" cy="11699"/>
        </a:xfrm>
        <a:custGeom>
          <a:avLst/>
          <a:gdLst/>
          <a:ahLst/>
          <a:cxnLst/>
          <a:rect l="0" t="0" r="0" b="0"/>
          <a:pathLst>
            <a:path>
              <a:moveTo>
                <a:pt x="0" y="5849"/>
              </a:moveTo>
              <a:lnTo>
                <a:pt x="329517" y="5849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>
        <a:off x="2399990" y="1546904"/>
        <a:ext cx="16475" cy="16475"/>
      </dsp:txXfrm>
    </dsp:sp>
    <dsp:sp modelId="{DA5DEFFE-BF6B-41AB-9428-A2B7587419ED}">
      <dsp:nvSpPr>
        <dsp:cNvPr id="0" name=""/>
        <dsp:cNvSpPr/>
      </dsp:nvSpPr>
      <dsp:spPr>
        <a:xfrm>
          <a:off x="2550570" y="637198"/>
          <a:ext cx="1553381" cy="16699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 smtClean="0"/>
            <a:t>Cómala es representado como el escenario donde se haya una doble perspectiva: la paradisiaca y la infernal. </a:t>
          </a:r>
          <a:endParaRPr lang="es-CO" sz="1200" kern="1200" dirty="0"/>
        </a:p>
      </dsp:txBody>
      <dsp:txXfrm>
        <a:off x="2596067" y="682695"/>
        <a:ext cx="1462387" cy="1578948"/>
      </dsp:txXfrm>
    </dsp:sp>
    <dsp:sp modelId="{93D32315-C74B-4031-BDC9-01063E79862C}">
      <dsp:nvSpPr>
        <dsp:cNvPr id="0" name=""/>
        <dsp:cNvSpPr/>
      </dsp:nvSpPr>
      <dsp:spPr>
        <a:xfrm rot="20337901">
          <a:off x="4060984" y="1234885"/>
          <a:ext cx="1289549" cy="11699"/>
        </a:xfrm>
        <a:custGeom>
          <a:avLst/>
          <a:gdLst/>
          <a:ahLst/>
          <a:cxnLst/>
          <a:rect l="0" t="0" r="0" b="0"/>
          <a:pathLst>
            <a:path>
              <a:moveTo>
                <a:pt x="0" y="5849"/>
              </a:moveTo>
              <a:lnTo>
                <a:pt x="1289549" y="584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>
        <a:off x="4673521" y="1208496"/>
        <a:ext cx="64477" cy="64477"/>
      </dsp:txXfrm>
    </dsp:sp>
    <dsp:sp modelId="{9494B5DF-882D-4E6F-88C1-9DBD4D17794E}">
      <dsp:nvSpPr>
        <dsp:cNvPr id="0" name=""/>
        <dsp:cNvSpPr/>
      </dsp:nvSpPr>
      <dsp:spPr>
        <a:xfrm>
          <a:off x="5307567" y="153692"/>
          <a:ext cx="2344212" cy="171121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 smtClean="0"/>
            <a:t>El lector apreciaría a Cómala como un pueblo que refleja el infierno, el drama de hombres y mujeres siempre a un paso de la muerte cuando no están en la muerte misma. </a:t>
          </a:r>
          <a:endParaRPr lang="es-CO" sz="1200" kern="1200" dirty="0"/>
        </a:p>
      </dsp:txBody>
      <dsp:txXfrm>
        <a:off x="5357687" y="203812"/>
        <a:ext cx="2243972" cy="1610977"/>
      </dsp:txXfrm>
    </dsp:sp>
    <dsp:sp modelId="{E2CA4D88-7039-4F6D-A277-3989AD72A41B}">
      <dsp:nvSpPr>
        <dsp:cNvPr id="0" name=""/>
        <dsp:cNvSpPr/>
      </dsp:nvSpPr>
      <dsp:spPr>
        <a:xfrm rot="3112597">
          <a:off x="3755702" y="2182292"/>
          <a:ext cx="1820231" cy="11699"/>
        </a:xfrm>
        <a:custGeom>
          <a:avLst/>
          <a:gdLst/>
          <a:ahLst/>
          <a:cxnLst/>
          <a:rect l="0" t="0" r="0" b="0"/>
          <a:pathLst>
            <a:path>
              <a:moveTo>
                <a:pt x="0" y="5849"/>
              </a:moveTo>
              <a:lnTo>
                <a:pt x="1820231" y="584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600" kern="1200"/>
        </a:p>
      </dsp:txBody>
      <dsp:txXfrm>
        <a:off x="4620312" y="2142636"/>
        <a:ext cx="91011" cy="91011"/>
      </dsp:txXfrm>
    </dsp:sp>
    <dsp:sp modelId="{8C1BF0E8-3C1B-4BBB-A1B7-6D5C6686724E}">
      <dsp:nvSpPr>
        <dsp:cNvPr id="0" name=""/>
        <dsp:cNvSpPr/>
      </dsp:nvSpPr>
      <dsp:spPr>
        <a:xfrm>
          <a:off x="5227684" y="2110837"/>
          <a:ext cx="2489825" cy="158655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 smtClean="0"/>
            <a:t>El lector apreciaría a Cómala como un pueblo hermoso, lleno de fragancias, de luz, de vistoso panorama y de permanente paz.  </a:t>
          </a:r>
          <a:endParaRPr lang="es-CO" sz="1200" kern="1200" dirty="0"/>
        </a:p>
      </dsp:txBody>
      <dsp:txXfrm>
        <a:off x="5274153" y="2157306"/>
        <a:ext cx="2396887" cy="1493617"/>
      </dsp:txXfrm>
    </dsp:sp>
    <dsp:sp modelId="{60D1BD4A-B796-4CEA-A4CB-A2A54D77039A}">
      <dsp:nvSpPr>
        <dsp:cNvPr id="0" name=""/>
        <dsp:cNvSpPr/>
      </dsp:nvSpPr>
      <dsp:spPr>
        <a:xfrm rot="5450796">
          <a:off x="782130" y="6087125"/>
          <a:ext cx="1189829" cy="11699"/>
        </a:xfrm>
        <a:custGeom>
          <a:avLst/>
          <a:gdLst/>
          <a:ahLst/>
          <a:cxnLst/>
          <a:rect l="0" t="0" r="0" b="0"/>
          <a:pathLst>
            <a:path>
              <a:moveTo>
                <a:pt x="0" y="5849"/>
              </a:moveTo>
              <a:lnTo>
                <a:pt x="1189829" y="584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 rot="10800000">
        <a:off x="1347299" y="6063230"/>
        <a:ext cx="59491" cy="59491"/>
      </dsp:txXfrm>
    </dsp:sp>
    <dsp:sp modelId="{F03EA0F3-2937-4C4B-B797-AF2C74953109}">
      <dsp:nvSpPr>
        <dsp:cNvPr id="0" name=""/>
        <dsp:cNvSpPr/>
      </dsp:nvSpPr>
      <dsp:spPr>
        <a:xfrm>
          <a:off x="1368255" y="6336782"/>
          <a:ext cx="1404174" cy="702087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 smtClean="0"/>
            <a:t>ORGANIZACIÓN NARRATIVA</a:t>
          </a:r>
          <a:endParaRPr lang="es-CO" sz="1200" kern="1200" dirty="0"/>
        </a:p>
      </dsp:txBody>
      <dsp:txXfrm>
        <a:off x="1388818" y="6357345"/>
        <a:ext cx="1363048" cy="660961"/>
      </dsp:txXfrm>
    </dsp:sp>
    <dsp:sp modelId="{DD5C3336-3D5D-4AFD-9FB3-DBE3CCC708C6}">
      <dsp:nvSpPr>
        <dsp:cNvPr id="0" name=""/>
        <dsp:cNvSpPr/>
      </dsp:nvSpPr>
      <dsp:spPr>
        <a:xfrm rot="17122958">
          <a:off x="2373579" y="6158574"/>
          <a:ext cx="1085696" cy="11699"/>
        </a:xfrm>
        <a:custGeom>
          <a:avLst/>
          <a:gdLst/>
          <a:ahLst/>
          <a:cxnLst/>
          <a:rect l="0" t="0" r="0" b="0"/>
          <a:pathLst>
            <a:path>
              <a:moveTo>
                <a:pt x="0" y="5849"/>
              </a:moveTo>
              <a:lnTo>
                <a:pt x="1085696" y="5849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>
        <a:off x="2889285" y="6137281"/>
        <a:ext cx="54284" cy="54284"/>
      </dsp:txXfrm>
    </dsp:sp>
    <dsp:sp modelId="{9C4CE382-BD1B-48B6-A86B-6C4933CBF527}">
      <dsp:nvSpPr>
        <dsp:cNvPr id="0" name=""/>
        <dsp:cNvSpPr/>
      </dsp:nvSpPr>
      <dsp:spPr>
        <a:xfrm>
          <a:off x="3060425" y="5289979"/>
          <a:ext cx="1404174" cy="702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000" kern="1200" dirty="0" smtClean="0"/>
            <a:t>NARRADORES</a:t>
          </a:r>
          <a:endParaRPr lang="es-CO" sz="1000" kern="1200" dirty="0"/>
        </a:p>
      </dsp:txBody>
      <dsp:txXfrm>
        <a:off x="3080988" y="5310542"/>
        <a:ext cx="1363048" cy="660961"/>
      </dsp:txXfrm>
    </dsp:sp>
    <dsp:sp modelId="{B2C3A039-0508-4D41-8790-5BE65523FB97}">
      <dsp:nvSpPr>
        <dsp:cNvPr id="0" name=""/>
        <dsp:cNvSpPr/>
      </dsp:nvSpPr>
      <dsp:spPr>
        <a:xfrm rot="19804147">
          <a:off x="4402264" y="5401973"/>
          <a:ext cx="934751" cy="11699"/>
        </a:xfrm>
        <a:custGeom>
          <a:avLst/>
          <a:gdLst/>
          <a:ahLst/>
          <a:cxnLst/>
          <a:rect l="0" t="0" r="0" b="0"/>
          <a:pathLst>
            <a:path>
              <a:moveTo>
                <a:pt x="0" y="5849"/>
              </a:moveTo>
              <a:lnTo>
                <a:pt x="934751" y="584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>
        <a:off x="4846272" y="5384454"/>
        <a:ext cx="46737" cy="46737"/>
      </dsp:txXfrm>
    </dsp:sp>
    <dsp:sp modelId="{78B1CD0B-35AE-4376-8A0D-AEB98669B35D}">
      <dsp:nvSpPr>
        <dsp:cNvPr id="0" name=""/>
        <dsp:cNvSpPr/>
      </dsp:nvSpPr>
      <dsp:spPr>
        <a:xfrm>
          <a:off x="5274681" y="4823580"/>
          <a:ext cx="2284254" cy="70208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000" kern="1200" dirty="0" smtClean="0"/>
            <a:t>PERSONAJES</a:t>
          </a:r>
          <a:endParaRPr lang="es-CO" sz="1000" kern="1200" dirty="0"/>
        </a:p>
      </dsp:txBody>
      <dsp:txXfrm>
        <a:off x="5295244" y="4844143"/>
        <a:ext cx="2243128" cy="660961"/>
      </dsp:txXfrm>
    </dsp:sp>
    <dsp:sp modelId="{49352B53-7049-499A-B2AD-2FBAED4D00AE}">
      <dsp:nvSpPr>
        <dsp:cNvPr id="0" name=""/>
        <dsp:cNvSpPr/>
      </dsp:nvSpPr>
      <dsp:spPr>
        <a:xfrm rot="2006516">
          <a:off x="7371159" y="5793836"/>
          <a:ext cx="2268450" cy="11699"/>
        </a:xfrm>
        <a:custGeom>
          <a:avLst/>
          <a:gdLst/>
          <a:ahLst/>
          <a:cxnLst/>
          <a:rect l="0" t="0" r="0" b="0"/>
          <a:pathLst>
            <a:path>
              <a:moveTo>
                <a:pt x="0" y="5849"/>
              </a:moveTo>
              <a:lnTo>
                <a:pt x="2268450" y="584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800" kern="1200"/>
        </a:p>
      </dsp:txBody>
      <dsp:txXfrm>
        <a:off x="8448673" y="5742974"/>
        <a:ext cx="113422" cy="113422"/>
      </dsp:txXfrm>
    </dsp:sp>
    <dsp:sp modelId="{B86131DA-6985-48B6-AFCA-7B426934AD3F}">
      <dsp:nvSpPr>
        <dsp:cNvPr id="0" name=""/>
        <dsp:cNvSpPr/>
      </dsp:nvSpPr>
      <dsp:spPr>
        <a:xfrm>
          <a:off x="9451833" y="6073704"/>
          <a:ext cx="1404174" cy="702087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000" kern="1200" dirty="0" smtClean="0"/>
            <a:t>JUAN PRECIADO</a:t>
          </a:r>
          <a:endParaRPr lang="es-CO" sz="1000" kern="1200" dirty="0"/>
        </a:p>
      </dsp:txBody>
      <dsp:txXfrm>
        <a:off x="9472396" y="6094267"/>
        <a:ext cx="1363048" cy="660961"/>
      </dsp:txXfrm>
    </dsp:sp>
    <dsp:sp modelId="{595A7690-A59A-4FC5-BB2C-3987222D703E}">
      <dsp:nvSpPr>
        <dsp:cNvPr id="0" name=""/>
        <dsp:cNvSpPr/>
      </dsp:nvSpPr>
      <dsp:spPr>
        <a:xfrm rot="17270388">
          <a:off x="9956412" y="5184344"/>
          <a:ext cx="2593826" cy="11699"/>
        </a:xfrm>
        <a:custGeom>
          <a:avLst/>
          <a:gdLst/>
          <a:ahLst/>
          <a:cxnLst/>
          <a:rect l="0" t="0" r="0" b="0"/>
          <a:pathLst>
            <a:path>
              <a:moveTo>
                <a:pt x="0" y="5849"/>
              </a:moveTo>
              <a:lnTo>
                <a:pt x="2593826" y="5849"/>
              </a:lnTo>
            </a:path>
          </a:pathLst>
        </a:custGeom>
        <a:noFill/>
        <a:ln w="25400" cap="flat" cmpd="sng" algn="ctr">
          <a:solidFill>
            <a:srgbClr val="7030A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900" kern="1200"/>
        </a:p>
      </dsp:txBody>
      <dsp:txXfrm>
        <a:off x="11188479" y="5125348"/>
        <a:ext cx="129691" cy="129691"/>
      </dsp:txXfrm>
    </dsp:sp>
    <dsp:sp modelId="{27AB454A-5664-45C4-AE86-0269C828358A}">
      <dsp:nvSpPr>
        <dsp:cNvPr id="0" name=""/>
        <dsp:cNvSpPr/>
      </dsp:nvSpPr>
      <dsp:spPr>
        <a:xfrm>
          <a:off x="11650643" y="3124187"/>
          <a:ext cx="2751156" cy="1662907"/>
        </a:xfrm>
        <a:prstGeom prst="roundRect">
          <a:avLst>
            <a:gd name="adj" fmla="val 10000"/>
          </a:avLst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 smtClean="0"/>
            <a:t>Una característica general de casi todos los personajes es la de hallarse a un paso de la muerte y sin esperanzas de salvación. Así vemos cómo Cómala se representa como un infierno </a:t>
          </a:r>
          <a:endParaRPr lang="es-CO" sz="1200" kern="1200" dirty="0"/>
        </a:p>
      </dsp:txBody>
      <dsp:txXfrm>
        <a:off x="11699348" y="3172892"/>
        <a:ext cx="2653746" cy="1565497"/>
      </dsp:txXfrm>
    </dsp:sp>
    <dsp:sp modelId="{327C9AD5-6C23-4BE6-95F9-B412E516CAEB}">
      <dsp:nvSpPr>
        <dsp:cNvPr id="0" name=""/>
        <dsp:cNvSpPr/>
      </dsp:nvSpPr>
      <dsp:spPr>
        <a:xfrm rot="20735605">
          <a:off x="7529150" y="4933103"/>
          <a:ext cx="1894448" cy="11699"/>
        </a:xfrm>
        <a:custGeom>
          <a:avLst/>
          <a:gdLst/>
          <a:ahLst/>
          <a:cxnLst/>
          <a:rect l="0" t="0" r="0" b="0"/>
          <a:pathLst>
            <a:path>
              <a:moveTo>
                <a:pt x="0" y="5849"/>
              </a:moveTo>
              <a:lnTo>
                <a:pt x="1894448" y="584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600" kern="1200"/>
        </a:p>
      </dsp:txBody>
      <dsp:txXfrm>
        <a:off x="8429013" y="4891592"/>
        <a:ext cx="94722" cy="94722"/>
      </dsp:txXfrm>
    </dsp:sp>
    <dsp:sp modelId="{EE6022B0-41A5-426C-9BBD-DC5BF8C827A0}">
      <dsp:nvSpPr>
        <dsp:cNvPr id="0" name=""/>
        <dsp:cNvSpPr/>
      </dsp:nvSpPr>
      <dsp:spPr>
        <a:xfrm>
          <a:off x="9393812" y="4352239"/>
          <a:ext cx="1404174" cy="702087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000" kern="1200" dirty="0" smtClean="0"/>
            <a:t>PEDRO PARAMO</a:t>
          </a:r>
          <a:endParaRPr lang="es-CO" sz="1000" kern="1200" dirty="0"/>
        </a:p>
      </dsp:txBody>
      <dsp:txXfrm>
        <a:off x="9414375" y="4372802"/>
        <a:ext cx="1363048" cy="660961"/>
      </dsp:txXfrm>
    </dsp:sp>
    <dsp:sp modelId="{BBDB524A-F672-49D3-A092-7756121657C4}">
      <dsp:nvSpPr>
        <dsp:cNvPr id="0" name=""/>
        <dsp:cNvSpPr/>
      </dsp:nvSpPr>
      <dsp:spPr>
        <a:xfrm rot="17098988">
          <a:off x="9773208" y="3362323"/>
          <a:ext cx="2764196" cy="11699"/>
        </a:xfrm>
        <a:custGeom>
          <a:avLst/>
          <a:gdLst/>
          <a:ahLst/>
          <a:cxnLst/>
          <a:rect l="0" t="0" r="0" b="0"/>
          <a:pathLst>
            <a:path>
              <a:moveTo>
                <a:pt x="0" y="5849"/>
              </a:moveTo>
              <a:lnTo>
                <a:pt x="2764196" y="5849"/>
              </a:lnTo>
            </a:path>
          </a:pathLst>
        </a:custGeom>
        <a:noFill/>
        <a:ln w="25400" cap="flat" cmpd="sng" algn="ctr">
          <a:solidFill>
            <a:srgbClr val="7030A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900" kern="1200"/>
        </a:p>
      </dsp:txBody>
      <dsp:txXfrm>
        <a:off x="11086202" y="3299068"/>
        <a:ext cx="138209" cy="138209"/>
      </dsp:txXfrm>
    </dsp:sp>
    <dsp:sp modelId="{02910849-7829-47DF-B6A4-AF12B2F9595C}">
      <dsp:nvSpPr>
        <dsp:cNvPr id="0" name=""/>
        <dsp:cNvSpPr/>
      </dsp:nvSpPr>
      <dsp:spPr>
        <a:xfrm>
          <a:off x="11512627" y="1174007"/>
          <a:ext cx="2889172" cy="1718112"/>
        </a:xfrm>
        <a:prstGeom prst="roundRect">
          <a:avLst>
            <a:gd name="adj" fmla="val 10000"/>
          </a:avLst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 smtClean="0"/>
            <a:t>El tema edénico se halla en el amor desdichado de Pedro Páramo y Susana es la mejor representación del contrapunto donde se oponen felicidad y desdicha, amor y odio, Cómala-paraíso y Cómala-infierno</a:t>
          </a:r>
          <a:r>
            <a:rPr lang="es-CO" sz="1000" kern="1200" dirty="0" smtClean="0"/>
            <a:t>.</a:t>
          </a:r>
          <a:endParaRPr lang="es-CO" sz="1000" kern="1200" dirty="0"/>
        </a:p>
      </dsp:txBody>
      <dsp:txXfrm>
        <a:off x="11562949" y="1224329"/>
        <a:ext cx="2788528" cy="1617468"/>
      </dsp:txXfrm>
    </dsp:sp>
    <dsp:sp modelId="{286C000A-A7CD-4736-B4E8-4609C4E4FFDC}">
      <dsp:nvSpPr>
        <dsp:cNvPr id="0" name=""/>
        <dsp:cNvSpPr/>
      </dsp:nvSpPr>
      <dsp:spPr>
        <a:xfrm rot="2828425">
          <a:off x="7106377" y="6206110"/>
          <a:ext cx="2830296" cy="11699"/>
        </a:xfrm>
        <a:custGeom>
          <a:avLst/>
          <a:gdLst/>
          <a:ahLst/>
          <a:cxnLst/>
          <a:rect l="0" t="0" r="0" b="0"/>
          <a:pathLst>
            <a:path>
              <a:moveTo>
                <a:pt x="0" y="5849"/>
              </a:moveTo>
              <a:lnTo>
                <a:pt x="2830296" y="584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1000" kern="1200"/>
        </a:p>
      </dsp:txBody>
      <dsp:txXfrm>
        <a:off x="8450768" y="6141202"/>
        <a:ext cx="141514" cy="141514"/>
      </dsp:txXfrm>
    </dsp:sp>
    <dsp:sp modelId="{634DBFEF-4E6D-436C-B4CD-9245EAF49D6F}">
      <dsp:nvSpPr>
        <dsp:cNvPr id="0" name=""/>
        <dsp:cNvSpPr/>
      </dsp:nvSpPr>
      <dsp:spPr>
        <a:xfrm>
          <a:off x="9484115" y="6898253"/>
          <a:ext cx="1404174" cy="702087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000" kern="1200" dirty="0" smtClean="0"/>
            <a:t>DOROTEA</a:t>
          </a:r>
        </a:p>
      </dsp:txBody>
      <dsp:txXfrm>
        <a:off x="9504678" y="6918816"/>
        <a:ext cx="1363048" cy="660961"/>
      </dsp:txXfrm>
    </dsp:sp>
    <dsp:sp modelId="{26E60008-7B12-492F-A03C-799B0F51909C}">
      <dsp:nvSpPr>
        <dsp:cNvPr id="0" name=""/>
        <dsp:cNvSpPr/>
      </dsp:nvSpPr>
      <dsp:spPr>
        <a:xfrm rot="710951">
          <a:off x="7538782" y="5362980"/>
          <a:ext cx="1891598" cy="11699"/>
        </a:xfrm>
        <a:custGeom>
          <a:avLst/>
          <a:gdLst/>
          <a:ahLst/>
          <a:cxnLst/>
          <a:rect l="0" t="0" r="0" b="0"/>
          <a:pathLst>
            <a:path>
              <a:moveTo>
                <a:pt x="0" y="5849"/>
              </a:moveTo>
              <a:lnTo>
                <a:pt x="1891598" y="584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600" kern="1200"/>
        </a:p>
      </dsp:txBody>
      <dsp:txXfrm>
        <a:off x="8437292" y="5321541"/>
        <a:ext cx="94579" cy="94579"/>
      </dsp:txXfrm>
    </dsp:sp>
    <dsp:sp modelId="{83AF5820-72D1-4102-8674-444242472FA3}">
      <dsp:nvSpPr>
        <dsp:cNvPr id="0" name=""/>
        <dsp:cNvSpPr/>
      </dsp:nvSpPr>
      <dsp:spPr>
        <a:xfrm>
          <a:off x="9410227" y="5211994"/>
          <a:ext cx="1404174" cy="702087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000" kern="1200" dirty="0" smtClean="0"/>
            <a:t>SUSANA SAN JUAN</a:t>
          </a:r>
          <a:endParaRPr lang="es-CO" sz="1000" kern="1200" dirty="0"/>
        </a:p>
      </dsp:txBody>
      <dsp:txXfrm>
        <a:off x="9430790" y="5232557"/>
        <a:ext cx="1363048" cy="660961"/>
      </dsp:txXfrm>
    </dsp:sp>
    <dsp:sp modelId="{C2A9C963-6F1F-4D0D-8953-9A70040E3F55}">
      <dsp:nvSpPr>
        <dsp:cNvPr id="0" name=""/>
        <dsp:cNvSpPr/>
      </dsp:nvSpPr>
      <dsp:spPr>
        <a:xfrm rot="2330228">
          <a:off x="4348176" y="5965432"/>
          <a:ext cx="1053276" cy="11699"/>
        </a:xfrm>
        <a:custGeom>
          <a:avLst/>
          <a:gdLst/>
          <a:ahLst/>
          <a:cxnLst/>
          <a:rect l="0" t="0" r="0" b="0"/>
          <a:pathLst>
            <a:path>
              <a:moveTo>
                <a:pt x="0" y="5849"/>
              </a:moveTo>
              <a:lnTo>
                <a:pt x="1053276" y="584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>
        <a:off x="4848483" y="5944950"/>
        <a:ext cx="52663" cy="52663"/>
      </dsp:txXfrm>
    </dsp:sp>
    <dsp:sp modelId="{C3627E0B-B854-4B79-95B1-2799B0BA4A4D}">
      <dsp:nvSpPr>
        <dsp:cNvPr id="0" name=""/>
        <dsp:cNvSpPr/>
      </dsp:nvSpPr>
      <dsp:spPr>
        <a:xfrm>
          <a:off x="5285030" y="5950498"/>
          <a:ext cx="2273428" cy="702087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000" kern="1200" dirty="0" smtClean="0"/>
            <a:t>NARRADOR OMNISCIENTE</a:t>
          </a:r>
          <a:endParaRPr lang="es-CO" sz="1000" kern="1200" dirty="0"/>
        </a:p>
      </dsp:txBody>
      <dsp:txXfrm>
        <a:off x="5305593" y="5971061"/>
        <a:ext cx="2232302" cy="660961"/>
      </dsp:txXfrm>
    </dsp:sp>
    <dsp:sp modelId="{F1663BBB-71A4-4C02-B10F-8C1808D4DE4B}">
      <dsp:nvSpPr>
        <dsp:cNvPr id="0" name=""/>
        <dsp:cNvSpPr/>
      </dsp:nvSpPr>
      <dsp:spPr>
        <a:xfrm rot="12230781">
          <a:off x="2003553" y="5122743"/>
          <a:ext cx="5802579" cy="11699"/>
        </a:xfrm>
        <a:custGeom>
          <a:avLst/>
          <a:gdLst/>
          <a:ahLst/>
          <a:cxnLst/>
          <a:rect l="0" t="0" r="0" b="0"/>
          <a:pathLst>
            <a:path>
              <a:moveTo>
                <a:pt x="0" y="5849"/>
              </a:moveTo>
              <a:lnTo>
                <a:pt x="5802579" y="5849"/>
              </a:lnTo>
            </a:path>
          </a:pathLst>
        </a:custGeom>
        <a:noFill/>
        <a:ln w="25400" cap="flat" cmpd="sng" algn="ctr">
          <a:solidFill>
            <a:srgbClr val="7030A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2000" kern="1200"/>
        </a:p>
      </dsp:txBody>
      <dsp:txXfrm rot="10800000">
        <a:off x="4759779" y="4983528"/>
        <a:ext cx="290128" cy="290128"/>
      </dsp:txXfrm>
    </dsp:sp>
    <dsp:sp modelId="{63651508-AFFB-4B5C-BBB8-5AB107508E94}">
      <dsp:nvSpPr>
        <dsp:cNvPr id="0" name=""/>
        <dsp:cNvSpPr/>
      </dsp:nvSpPr>
      <dsp:spPr>
        <a:xfrm>
          <a:off x="2251228" y="3051068"/>
          <a:ext cx="1872044" cy="1809152"/>
        </a:xfrm>
        <a:prstGeom prst="roundRect">
          <a:avLst>
            <a:gd name="adj" fmla="val 10000"/>
          </a:avLst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 smtClean="0"/>
            <a:t>la voz narrativa nos presenta la vida infernal de Cómala, llena de espectros, sin aire, colmada de murmullos de ultratumba, azotada por un calor asfixiante.</a:t>
          </a:r>
          <a:endParaRPr lang="es-CO" sz="1200" kern="1200" dirty="0"/>
        </a:p>
      </dsp:txBody>
      <dsp:txXfrm>
        <a:off x="2304216" y="3104056"/>
        <a:ext cx="1766068" cy="1703176"/>
      </dsp:txXfrm>
    </dsp:sp>
    <dsp:sp modelId="{28FA78CC-3408-4D0D-97B1-50ECE284728F}">
      <dsp:nvSpPr>
        <dsp:cNvPr id="0" name=""/>
        <dsp:cNvSpPr/>
      </dsp:nvSpPr>
      <dsp:spPr>
        <a:xfrm rot="4362326">
          <a:off x="2427950" y="7150024"/>
          <a:ext cx="980423" cy="11699"/>
        </a:xfrm>
        <a:custGeom>
          <a:avLst/>
          <a:gdLst/>
          <a:ahLst/>
          <a:cxnLst/>
          <a:rect l="0" t="0" r="0" b="0"/>
          <a:pathLst>
            <a:path>
              <a:moveTo>
                <a:pt x="0" y="5849"/>
              </a:moveTo>
              <a:lnTo>
                <a:pt x="980423" y="5849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>
        <a:off x="2893651" y="7131363"/>
        <a:ext cx="49021" cy="49021"/>
      </dsp:txXfrm>
    </dsp:sp>
    <dsp:sp modelId="{140F685E-5370-4F4F-AE66-919C84AFE26B}">
      <dsp:nvSpPr>
        <dsp:cNvPr id="0" name=""/>
        <dsp:cNvSpPr/>
      </dsp:nvSpPr>
      <dsp:spPr>
        <a:xfrm>
          <a:off x="3063894" y="7272879"/>
          <a:ext cx="1404174" cy="702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000" kern="1200" dirty="0" smtClean="0"/>
            <a:t>MICRONARRACIONES</a:t>
          </a:r>
          <a:endParaRPr lang="es-CO" sz="1000" kern="1200" dirty="0"/>
        </a:p>
      </dsp:txBody>
      <dsp:txXfrm>
        <a:off x="3084457" y="7293442"/>
        <a:ext cx="1363048" cy="660961"/>
      </dsp:txXfrm>
    </dsp:sp>
    <dsp:sp modelId="{920995FF-57F4-4298-850C-1EC51CEB66E5}">
      <dsp:nvSpPr>
        <dsp:cNvPr id="0" name=""/>
        <dsp:cNvSpPr/>
      </dsp:nvSpPr>
      <dsp:spPr>
        <a:xfrm rot="686280">
          <a:off x="4459296" y="7705658"/>
          <a:ext cx="883328" cy="11699"/>
        </a:xfrm>
        <a:custGeom>
          <a:avLst/>
          <a:gdLst/>
          <a:ahLst/>
          <a:cxnLst/>
          <a:rect l="0" t="0" r="0" b="0"/>
          <a:pathLst>
            <a:path>
              <a:moveTo>
                <a:pt x="0" y="5849"/>
              </a:moveTo>
              <a:lnTo>
                <a:pt x="883328" y="584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>
        <a:off x="4878877" y="7689425"/>
        <a:ext cx="44166" cy="44166"/>
      </dsp:txXfrm>
    </dsp:sp>
    <dsp:sp modelId="{2A4D1267-751E-401E-A563-7B18F2250F09}">
      <dsp:nvSpPr>
        <dsp:cNvPr id="0" name=""/>
        <dsp:cNvSpPr/>
      </dsp:nvSpPr>
      <dsp:spPr>
        <a:xfrm>
          <a:off x="5333853" y="7039646"/>
          <a:ext cx="3732154" cy="151889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 smtClean="0"/>
            <a:t>Las micro-narraciones de la obra guardan una relación metonímica y sinécdoque entre sí. Esto se va desarrollando o a través de episodios sucesivos, o a través de episodios en Flashback que interrumpen el orden cronológico enredando la narración hasta el final donde se desenreda</a:t>
          </a:r>
          <a:endParaRPr lang="es-CO" sz="1200" kern="1200" dirty="0"/>
        </a:p>
      </dsp:txBody>
      <dsp:txXfrm>
        <a:off x="5378340" y="7084133"/>
        <a:ext cx="3643180" cy="1429921"/>
      </dsp:txXfrm>
    </dsp:sp>
    <dsp:sp modelId="{FDAFC7B9-EC9D-4FBD-A49D-7B6E009C0DD4}">
      <dsp:nvSpPr>
        <dsp:cNvPr id="0" name=""/>
        <dsp:cNvSpPr/>
      </dsp:nvSpPr>
      <dsp:spPr>
        <a:xfrm rot="5475657">
          <a:off x="-694460" y="7527285"/>
          <a:ext cx="4071005" cy="11699"/>
        </a:xfrm>
        <a:custGeom>
          <a:avLst/>
          <a:gdLst/>
          <a:ahLst/>
          <a:cxnLst/>
          <a:rect l="0" t="0" r="0" b="0"/>
          <a:pathLst>
            <a:path>
              <a:moveTo>
                <a:pt x="0" y="5849"/>
              </a:moveTo>
              <a:lnTo>
                <a:pt x="4071005" y="584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1400" kern="1200"/>
        </a:p>
      </dsp:txBody>
      <dsp:txXfrm rot="10800000">
        <a:off x="1239267" y="7431360"/>
        <a:ext cx="203550" cy="203550"/>
      </dsp:txXfrm>
    </dsp:sp>
    <dsp:sp modelId="{63508B67-B574-43F1-9E28-976AE7F48013}">
      <dsp:nvSpPr>
        <dsp:cNvPr id="0" name=""/>
        <dsp:cNvSpPr/>
      </dsp:nvSpPr>
      <dsp:spPr>
        <a:xfrm>
          <a:off x="1296249" y="9217101"/>
          <a:ext cx="1404174" cy="702087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 smtClean="0"/>
            <a:t>EL CONTRAPUNTO EN LOS PERSONAJES</a:t>
          </a:r>
          <a:endParaRPr lang="es-CO" sz="1200" kern="1200" dirty="0"/>
        </a:p>
      </dsp:txBody>
      <dsp:txXfrm>
        <a:off x="1316812" y="9237664"/>
        <a:ext cx="1363048" cy="6609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080135" y="3355420"/>
            <a:ext cx="12241530" cy="231529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160270" y="6120765"/>
            <a:ext cx="10081260" cy="27603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822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68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9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114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937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60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83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0532A-2C51-4828-A85C-7C6964C51664}" type="datetimeFigureOut">
              <a:rPr lang="es-CO" smtClean="0"/>
              <a:t>08/04/2013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72BD-0362-4213-B77E-0ACAC6769BF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6551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0532A-2C51-4828-A85C-7C6964C51664}" type="datetimeFigureOut">
              <a:rPr lang="es-CO" smtClean="0"/>
              <a:t>08/04/2013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72BD-0362-4213-B77E-0ACAC6769BF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37374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10441306" y="432556"/>
            <a:ext cx="3240405" cy="9216152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720091" y="432556"/>
            <a:ext cx="9481185" cy="9216152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0532A-2C51-4828-A85C-7C6964C51664}" type="datetimeFigureOut">
              <a:rPr lang="es-CO" smtClean="0"/>
              <a:t>08/04/2013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72BD-0362-4213-B77E-0ACAC6769BF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40372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0532A-2C51-4828-A85C-7C6964C51664}" type="datetimeFigureOut">
              <a:rPr lang="es-CO" smtClean="0"/>
              <a:t>08/04/2013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72BD-0362-4213-B77E-0ACAC6769BF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310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137643" y="6940868"/>
            <a:ext cx="12241530" cy="2145269"/>
          </a:xfrm>
        </p:spPr>
        <p:txBody>
          <a:bodyPr anchor="t"/>
          <a:lstStyle>
            <a:lvl1pPr algn="l">
              <a:defRPr sz="72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137643" y="4578074"/>
            <a:ext cx="12241530" cy="2362795"/>
          </a:xfrm>
        </p:spPr>
        <p:txBody>
          <a:bodyPr anchor="b"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82296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2pPr>
            <a:lvl3pPr marL="164592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3pPr>
            <a:lvl4pPr marL="24688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4pPr>
            <a:lvl5pPr marL="329184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5pPr>
            <a:lvl6pPr marL="411480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6pPr>
            <a:lvl7pPr marL="493776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7pPr>
            <a:lvl8pPr marL="576072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8pPr>
            <a:lvl9pPr marL="65836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0532A-2C51-4828-A85C-7C6964C51664}" type="datetimeFigureOut">
              <a:rPr lang="es-CO" smtClean="0"/>
              <a:t>08/04/2013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72BD-0362-4213-B77E-0ACAC6769BF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97275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720091" y="2520316"/>
            <a:ext cx="6360795" cy="7128392"/>
          </a:xfrm>
        </p:spPr>
        <p:txBody>
          <a:bodyPr/>
          <a:lstStyle>
            <a:lvl1pPr>
              <a:defRPr sz="5000"/>
            </a:lvl1pPr>
            <a:lvl2pPr>
              <a:defRPr sz="43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7320916" y="2520316"/>
            <a:ext cx="6360795" cy="7128392"/>
          </a:xfrm>
        </p:spPr>
        <p:txBody>
          <a:bodyPr/>
          <a:lstStyle>
            <a:lvl1pPr>
              <a:defRPr sz="5000"/>
            </a:lvl1pPr>
            <a:lvl2pPr>
              <a:defRPr sz="43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0532A-2C51-4828-A85C-7C6964C51664}" type="datetimeFigureOut">
              <a:rPr lang="es-CO" smtClean="0"/>
              <a:t>08/04/2013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72BD-0362-4213-B77E-0ACAC6769BF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39124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0090" y="2417803"/>
            <a:ext cx="6363296" cy="1007625"/>
          </a:xfrm>
        </p:spPr>
        <p:txBody>
          <a:bodyPr anchor="b"/>
          <a:lstStyle>
            <a:lvl1pPr marL="0" indent="0">
              <a:buNone/>
              <a:defRPr sz="4300" b="1"/>
            </a:lvl1pPr>
            <a:lvl2pPr marL="822960" indent="0">
              <a:buNone/>
              <a:defRPr sz="3600" b="1"/>
            </a:lvl2pPr>
            <a:lvl3pPr marL="1645920" indent="0">
              <a:buNone/>
              <a:defRPr sz="3200" b="1"/>
            </a:lvl3pPr>
            <a:lvl4pPr marL="2468880" indent="0">
              <a:buNone/>
              <a:defRPr sz="2900" b="1"/>
            </a:lvl4pPr>
            <a:lvl5pPr marL="3291840" indent="0">
              <a:buNone/>
              <a:defRPr sz="2900" b="1"/>
            </a:lvl5pPr>
            <a:lvl6pPr marL="4114800" indent="0">
              <a:buNone/>
              <a:defRPr sz="2900" b="1"/>
            </a:lvl6pPr>
            <a:lvl7pPr marL="4937760" indent="0">
              <a:buNone/>
              <a:defRPr sz="2900" b="1"/>
            </a:lvl7pPr>
            <a:lvl8pPr marL="5760720" indent="0">
              <a:buNone/>
              <a:defRPr sz="2900" b="1"/>
            </a:lvl8pPr>
            <a:lvl9pPr marL="6583680" indent="0">
              <a:buNone/>
              <a:defRPr sz="29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720090" y="3425428"/>
            <a:ext cx="6363296" cy="6223279"/>
          </a:xfrm>
        </p:spPr>
        <p:txBody>
          <a:bodyPr/>
          <a:lstStyle>
            <a:lvl1pPr>
              <a:defRPr sz="4300"/>
            </a:lvl1pPr>
            <a:lvl2pPr>
              <a:defRPr sz="36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7315915" y="2417803"/>
            <a:ext cx="6365796" cy="1007625"/>
          </a:xfrm>
        </p:spPr>
        <p:txBody>
          <a:bodyPr anchor="b"/>
          <a:lstStyle>
            <a:lvl1pPr marL="0" indent="0">
              <a:buNone/>
              <a:defRPr sz="4300" b="1"/>
            </a:lvl1pPr>
            <a:lvl2pPr marL="822960" indent="0">
              <a:buNone/>
              <a:defRPr sz="3600" b="1"/>
            </a:lvl2pPr>
            <a:lvl3pPr marL="1645920" indent="0">
              <a:buNone/>
              <a:defRPr sz="3200" b="1"/>
            </a:lvl3pPr>
            <a:lvl4pPr marL="2468880" indent="0">
              <a:buNone/>
              <a:defRPr sz="2900" b="1"/>
            </a:lvl4pPr>
            <a:lvl5pPr marL="3291840" indent="0">
              <a:buNone/>
              <a:defRPr sz="2900" b="1"/>
            </a:lvl5pPr>
            <a:lvl6pPr marL="4114800" indent="0">
              <a:buNone/>
              <a:defRPr sz="2900" b="1"/>
            </a:lvl6pPr>
            <a:lvl7pPr marL="4937760" indent="0">
              <a:buNone/>
              <a:defRPr sz="2900" b="1"/>
            </a:lvl7pPr>
            <a:lvl8pPr marL="5760720" indent="0">
              <a:buNone/>
              <a:defRPr sz="2900" b="1"/>
            </a:lvl8pPr>
            <a:lvl9pPr marL="6583680" indent="0">
              <a:buNone/>
              <a:defRPr sz="29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7315915" y="3425428"/>
            <a:ext cx="6365796" cy="6223279"/>
          </a:xfrm>
        </p:spPr>
        <p:txBody>
          <a:bodyPr/>
          <a:lstStyle>
            <a:lvl1pPr>
              <a:defRPr sz="4300"/>
            </a:lvl1pPr>
            <a:lvl2pPr>
              <a:defRPr sz="36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0532A-2C51-4828-A85C-7C6964C51664}" type="datetimeFigureOut">
              <a:rPr lang="es-CO" smtClean="0"/>
              <a:t>08/04/2013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72BD-0362-4213-B77E-0ACAC6769BF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22720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0532A-2C51-4828-A85C-7C6964C51664}" type="datetimeFigureOut">
              <a:rPr lang="es-CO" smtClean="0"/>
              <a:t>08/04/2013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72BD-0362-4213-B77E-0ACAC6769BF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52589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0532A-2C51-4828-A85C-7C6964C51664}" type="datetimeFigureOut">
              <a:rPr lang="es-CO" smtClean="0"/>
              <a:t>08/04/2013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72BD-0362-4213-B77E-0ACAC6769BF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56219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0092" y="430054"/>
            <a:ext cx="4738093" cy="1830229"/>
          </a:xfrm>
        </p:spPr>
        <p:txBody>
          <a:bodyPr anchor="b"/>
          <a:lstStyle>
            <a:lvl1pPr algn="l">
              <a:defRPr sz="36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630704" y="430055"/>
            <a:ext cx="8051006" cy="9218653"/>
          </a:xfrm>
        </p:spPr>
        <p:txBody>
          <a:bodyPr/>
          <a:lstStyle>
            <a:lvl1pPr>
              <a:defRPr sz="5800"/>
            </a:lvl1pPr>
            <a:lvl2pPr>
              <a:defRPr sz="5000"/>
            </a:lvl2pPr>
            <a:lvl3pPr>
              <a:defRPr sz="430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720092" y="2260283"/>
            <a:ext cx="4738093" cy="7388424"/>
          </a:xfrm>
        </p:spPr>
        <p:txBody>
          <a:bodyPr/>
          <a:lstStyle>
            <a:lvl1pPr marL="0" indent="0">
              <a:buNone/>
              <a:defRPr sz="2500"/>
            </a:lvl1pPr>
            <a:lvl2pPr marL="822960" indent="0">
              <a:buNone/>
              <a:defRPr sz="2200"/>
            </a:lvl2pPr>
            <a:lvl3pPr marL="1645920" indent="0">
              <a:buNone/>
              <a:defRPr sz="1800"/>
            </a:lvl3pPr>
            <a:lvl4pPr marL="2468880" indent="0">
              <a:buNone/>
              <a:defRPr sz="1600"/>
            </a:lvl4pPr>
            <a:lvl5pPr marL="3291840" indent="0">
              <a:buNone/>
              <a:defRPr sz="1600"/>
            </a:lvl5pPr>
            <a:lvl6pPr marL="4114800" indent="0">
              <a:buNone/>
              <a:defRPr sz="1600"/>
            </a:lvl6pPr>
            <a:lvl7pPr marL="4937760" indent="0">
              <a:buNone/>
              <a:defRPr sz="1600"/>
            </a:lvl7pPr>
            <a:lvl8pPr marL="5760720" indent="0">
              <a:buNone/>
              <a:defRPr sz="1600"/>
            </a:lvl8pPr>
            <a:lvl9pPr marL="6583680" indent="0">
              <a:buNone/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0532A-2C51-4828-A85C-7C6964C51664}" type="datetimeFigureOut">
              <a:rPr lang="es-CO" smtClean="0"/>
              <a:t>08/04/2013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72BD-0362-4213-B77E-0ACAC6769BF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62191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822854" y="7560945"/>
            <a:ext cx="8641080" cy="892613"/>
          </a:xfrm>
        </p:spPr>
        <p:txBody>
          <a:bodyPr anchor="b"/>
          <a:lstStyle>
            <a:lvl1pPr algn="l">
              <a:defRPr sz="36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822854" y="965121"/>
            <a:ext cx="8641080" cy="6480810"/>
          </a:xfrm>
        </p:spPr>
        <p:txBody>
          <a:bodyPr/>
          <a:lstStyle>
            <a:lvl1pPr marL="0" indent="0">
              <a:buNone/>
              <a:defRPr sz="5800"/>
            </a:lvl1pPr>
            <a:lvl2pPr marL="822960" indent="0">
              <a:buNone/>
              <a:defRPr sz="5000"/>
            </a:lvl2pPr>
            <a:lvl3pPr marL="1645920" indent="0">
              <a:buNone/>
              <a:defRPr sz="4300"/>
            </a:lvl3pPr>
            <a:lvl4pPr marL="2468880" indent="0">
              <a:buNone/>
              <a:defRPr sz="3600"/>
            </a:lvl4pPr>
            <a:lvl5pPr marL="3291840" indent="0">
              <a:buNone/>
              <a:defRPr sz="3600"/>
            </a:lvl5pPr>
            <a:lvl6pPr marL="4114800" indent="0">
              <a:buNone/>
              <a:defRPr sz="3600"/>
            </a:lvl6pPr>
            <a:lvl7pPr marL="4937760" indent="0">
              <a:buNone/>
              <a:defRPr sz="3600"/>
            </a:lvl7pPr>
            <a:lvl8pPr marL="5760720" indent="0">
              <a:buNone/>
              <a:defRPr sz="3600"/>
            </a:lvl8pPr>
            <a:lvl9pPr marL="6583680" indent="0">
              <a:buNone/>
              <a:defRPr sz="36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822854" y="8453557"/>
            <a:ext cx="8641080" cy="1267658"/>
          </a:xfrm>
        </p:spPr>
        <p:txBody>
          <a:bodyPr/>
          <a:lstStyle>
            <a:lvl1pPr marL="0" indent="0">
              <a:buNone/>
              <a:defRPr sz="2500"/>
            </a:lvl1pPr>
            <a:lvl2pPr marL="822960" indent="0">
              <a:buNone/>
              <a:defRPr sz="2200"/>
            </a:lvl2pPr>
            <a:lvl3pPr marL="1645920" indent="0">
              <a:buNone/>
              <a:defRPr sz="1800"/>
            </a:lvl3pPr>
            <a:lvl4pPr marL="2468880" indent="0">
              <a:buNone/>
              <a:defRPr sz="1600"/>
            </a:lvl4pPr>
            <a:lvl5pPr marL="3291840" indent="0">
              <a:buNone/>
              <a:defRPr sz="1600"/>
            </a:lvl5pPr>
            <a:lvl6pPr marL="4114800" indent="0">
              <a:buNone/>
              <a:defRPr sz="1600"/>
            </a:lvl6pPr>
            <a:lvl7pPr marL="4937760" indent="0">
              <a:buNone/>
              <a:defRPr sz="1600"/>
            </a:lvl7pPr>
            <a:lvl8pPr marL="5760720" indent="0">
              <a:buNone/>
              <a:defRPr sz="1600"/>
            </a:lvl8pPr>
            <a:lvl9pPr marL="6583680" indent="0">
              <a:buNone/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0532A-2C51-4828-A85C-7C6964C51664}" type="datetimeFigureOut">
              <a:rPr lang="es-CO" smtClean="0"/>
              <a:t>08/04/2013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72BD-0362-4213-B77E-0ACAC6769BF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43455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720090" y="432555"/>
            <a:ext cx="12961620" cy="1800225"/>
          </a:xfrm>
          <a:prstGeom prst="rect">
            <a:avLst/>
          </a:prstGeom>
        </p:spPr>
        <p:txBody>
          <a:bodyPr vert="horz" lIns="164592" tIns="82296" rIns="164592" bIns="82296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0090" y="2520316"/>
            <a:ext cx="12961620" cy="7128392"/>
          </a:xfrm>
          <a:prstGeom prst="rect">
            <a:avLst/>
          </a:prstGeom>
        </p:spPr>
        <p:txBody>
          <a:bodyPr vert="horz" lIns="164592" tIns="82296" rIns="164592" bIns="82296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720090" y="10011253"/>
            <a:ext cx="3360420" cy="575072"/>
          </a:xfrm>
          <a:prstGeom prst="rect">
            <a:avLst/>
          </a:prstGeom>
        </p:spPr>
        <p:txBody>
          <a:bodyPr vert="horz" lIns="164592" tIns="82296" rIns="164592" bIns="82296" rtlCol="0" anchor="ctr"/>
          <a:lstStyle>
            <a:lvl1pPr algn="l">
              <a:defRPr sz="2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0532A-2C51-4828-A85C-7C6964C51664}" type="datetimeFigureOut">
              <a:rPr lang="es-CO" smtClean="0"/>
              <a:t>08/04/2013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920615" y="10011253"/>
            <a:ext cx="4560570" cy="575072"/>
          </a:xfrm>
          <a:prstGeom prst="rect">
            <a:avLst/>
          </a:prstGeom>
        </p:spPr>
        <p:txBody>
          <a:bodyPr vert="horz" lIns="164592" tIns="82296" rIns="164592" bIns="82296" rtlCol="0" anchor="ctr"/>
          <a:lstStyle>
            <a:lvl1pPr algn="ctr">
              <a:defRPr sz="2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10321290" y="10011253"/>
            <a:ext cx="3360420" cy="575072"/>
          </a:xfrm>
          <a:prstGeom prst="rect">
            <a:avLst/>
          </a:prstGeom>
        </p:spPr>
        <p:txBody>
          <a:bodyPr vert="horz" lIns="164592" tIns="82296" rIns="164592" bIns="82296" rtlCol="0" anchor="ctr"/>
          <a:lstStyle>
            <a:lvl1pPr algn="r">
              <a:defRPr sz="2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772BD-0362-4213-B77E-0ACAC6769BF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00196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645920" rtl="0" eaLnBrk="1" latinLnBrk="0" hangingPunct="1">
        <a:spcBef>
          <a:spcPct val="0"/>
        </a:spcBef>
        <a:buNone/>
        <a:defRPr sz="7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17220" indent="-617220" algn="l" defTabSz="1645920" rtl="0" eaLnBrk="1" latinLnBrk="0" hangingPunct="1">
        <a:spcBef>
          <a:spcPct val="20000"/>
        </a:spcBef>
        <a:buFont typeface="Arial" pitchFamily="34" charset="0"/>
        <a:buChar char="•"/>
        <a:defRPr sz="5800" kern="1200">
          <a:solidFill>
            <a:schemeClr val="tx1"/>
          </a:solidFill>
          <a:latin typeface="+mn-lt"/>
          <a:ea typeface="+mn-ea"/>
          <a:cs typeface="+mn-cs"/>
        </a:defRPr>
      </a:lvl1pPr>
      <a:lvl2pPr marL="1337310" indent="-514350" algn="l" defTabSz="1645920" rtl="0" eaLnBrk="1" latinLnBrk="0" hangingPunct="1">
        <a:spcBef>
          <a:spcPct val="20000"/>
        </a:spcBef>
        <a:buFont typeface="Arial" pitchFamily="34" charset="0"/>
        <a:buChar char="–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057400" indent="-411480" algn="l" defTabSz="164592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2880360" indent="-411480" algn="l" defTabSz="1645920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703320" indent="-411480" algn="l" defTabSz="1645920" rtl="0" eaLnBrk="1" latinLnBrk="0" hangingPunct="1">
        <a:spcBef>
          <a:spcPct val="20000"/>
        </a:spcBef>
        <a:buFont typeface="Arial" pitchFamily="34" charset="0"/>
        <a:buChar char="»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26280" indent="-411480" algn="l" defTabSz="1645920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349240" indent="-411480" algn="l" defTabSz="1645920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172200" indent="-411480" algn="l" defTabSz="1645920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6995160" indent="-411480" algn="l" defTabSz="1645920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16459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algn="l" defTabSz="16459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45920" algn="l" defTabSz="16459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68880" algn="l" defTabSz="16459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91840" algn="l" defTabSz="16459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114800" algn="l" defTabSz="16459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937760" algn="l" defTabSz="16459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760720" algn="l" defTabSz="16459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83680" algn="l" defTabSz="16459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" name="70 Diagrama"/>
          <p:cNvGraphicFramePr/>
          <p:nvPr>
            <p:extLst>
              <p:ext uri="{D42A27DB-BD31-4B8C-83A1-F6EECF244321}">
                <p14:modId xmlns:p14="http://schemas.microsoft.com/office/powerpoint/2010/main" val="780577409"/>
              </p:ext>
            </p:extLst>
          </p:nvPr>
        </p:nvGraphicFramePr>
        <p:xfrm>
          <a:off x="0" y="0"/>
          <a:ext cx="14400584" cy="10801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val="1932810326"/>
              </p:ext>
            </p:extLst>
          </p:nvPr>
        </p:nvGraphicFramePr>
        <p:xfrm>
          <a:off x="0" y="0"/>
          <a:ext cx="14401800" cy="10801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s-CO" dirty="0"/>
          </a:p>
        </p:txBody>
      </p:sp>
      <p:cxnSp>
        <p:nvCxnSpPr>
          <p:cNvPr id="6" name="5 Conector recto de flecha"/>
          <p:cNvCxnSpPr/>
          <p:nvPr/>
        </p:nvCxnSpPr>
        <p:spPr>
          <a:xfrm flipH="1" flipV="1">
            <a:off x="7632948" y="792163"/>
            <a:ext cx="3960440" cy="756084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 de flecha"/>
          <p:cNvCxnSpPr/>
          <p:nvPr/>
        </p:nvCxnSpPr>
        <p:spPr>
          <a:xfrm flipV="1">
            <a:off x="4464596" y="1008187"/>
            <a:ext cx="1008112" cy="2454020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43 Conector recto de flecha"/>
          <p:cNvCxnSpPr/>
          <p:nvPr/>
        </p:nvCxnSpPr>
        <p:spPr>
          <a:xfrm flipH="1">
            <a:off x="7785348" y="1548247"/>
            <a:ext cx="3808040" cy="1044116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44 Conector recto de flecha"/>
          <p:cNvCxnSpPr/>
          <p:nvPr/>
        </p:nvCxnSpPr>
        <p:spPr>
          <a:xfrm flipH="1" flipV="1">
            <a:off x="7632948" y="1008187"/>
            <a:ext cx="3960440" cy="2329941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49 Conector recto"/>
          <p:cNvCxnSpPr/>
          <p:nvPr/>
        </p:nvCxnSpPr>
        <p:spPr>
          <a:xfrm flipV="1">
            <a:off x="10697144" y="4009164"/>
            <a:ext cx="896244" cy="687477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50 Conector recto"/>
          <p:cNvCxnSpPr/>
          <p:nvPr/>
        </p:nvCxnSpPr>
        <p:spPr>
          <a:xfrm flipV="1">
            <a:off x="10945316" y="4009164"/>
            <a:ext cx="864096" cy="326372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51 Conector recto"/>
          <p:cNvCxnSpPr/>
          <p:nvPr/>
        </p:nvCxnSpPr>
        <p:spPr>
          <a:xfrm flipV="1">
            <a:off x="10692097" y="4009164"/>
            <a:ext cx="901291" cy="1631859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54 Conector recto"/>
          <p:cNvCxnSpPr/>
          <p:nvPr/>
        </p:nvCxnSpPr>
        <p:spPr>
          <a:xfrm flipV="1">
            <a:off x="10697144" y="2070305"/>
            <a:ext cx="896244" cy="357072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81 Conector recto"/>
          <p:cNvCxnSpPr/>
          <p:nvPr/>
        </p:nvCxnSpPr>
        <p:spPr>
          <a:xfrm>
            <a:off x="2664396" y="9505131"/>
            <a:ext cx="648072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956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1973</TotalTime>
  <Words>272</Words>
  <Application>Microsoft Office PowerPoint</Application>
  <PresentationFormat>Personalizado</PresentationFormat>
  <Paragraphs>31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Felipe Reinel</dc:creator>
  <cp:lastModifiedBy>Felipe Reinel</cp:lastModifiedBy>
  <cp:revision>15</cp:revision>
  <dcterms:created xsi:type="dcterms:W3CDTF">2013-04-08T18:34:25Z</dcterms:created>
  <dcterms:modified xsi:type="dcterms:W3CDTF">2013-04-10T03:28:13Z</dcterms:modified>
</cp:coreProperties>
</file>